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sin título" id="{B35AB360-FDAD-4830-BC92-2E43B3443550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  <p14:sldId id="263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15" y="6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svg"/><Relationship Id="rId1" Type="http://schemas.openxmlformats.org/officeDocument/2006/relationships/image" Target="../media/image27.png"/><Relationship Id="rId6" Type="http://schemas.openxmlformats.org/officeDocument/2006/relationships/image" Target="../media/image32.svg"/><Relationship Id="rId5" Type="http://schemas.openxmlformats.org/officeDocument/2006/relationships/image" Target="../media/image31.png"/><Relationship Id="rId4" Type="http://schemas.openxmlformats.org/officeDocument/2006/relationships/image" Target="../media/image3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17233F6-1B89-4062-B612-4B9B4BA100E4}" type="doc">
      <dgm:prSet loTypeId="urn:microsoft.com/office/officeart/2016/7/layout/ChevronBlockProcess" loCatId="process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s-CO"/>
        </a:p>
      </dgm:t>
    </dgm:pt>
    <dgm:pt modelId="{2B1544CF-A463-479D-8421-1E06F3533D58}">
      <dgm:prSet phldrT="[Texto]"/>
      <dgm:spPr/>
      <dgm:t>
        <a:bodyPr/>
        <a:lstStyle/>
        <a:p>
          <a:r>
            <a:rPr lang="es-CO" dirty="0"/>
            <a:t>¿Quien?</a:t>
          </a:r>
        </a:p>
      </dgm:t>
    </dgm:pt>
    <dgm:pt modelId="{CCDCFE01-6EFC-4EFB-9AEE-50B8AC7DC3A0}" type="parTrans" cxnId="{549C983A-81EB-4865-B115-844ED727F79B}">
      <dgm:prSet/>
      <dgm:spPr/>
      <dgm:t>
        <a:bodyPr/>
        <a:lstStyle/>
        <a:p>
          <a:endParaRPr lang="es-CO"/>
        </a:p>
      </dgm:t>
    </dgm:pt>
    <dgm:pt modelId="{4D31D88A-A77A-4BED-80FA-B70F1FEEE6BB}" type="sibTrans" cxnId="{549C983A-81EB-4865-B115-844ED727F79B}">
      <dgm:prSet/>
      <dgm:spPr/>
      <dgm:t>
        <a:bodyPr/>
        <a:lstStyle/>
        <a:p>
          <a:endParaRPr lang="es-CO"/>
        </a:p>
      </dgm:t>
    </dgm:pt>
    <dgm:pt modelId="{0ABFE3A5-D1C3-4FB3-BA27-CE29AA4545DF}">
      <dgm:prSet phldrT="[Texto]"/>
      <dgm:spPr/>
      <dgm:t>
        <a:bodyPr/>
        <a:lstStyle/>
        <a:p>
          <a:r>
            <a:rPr lang="es-CO" dirty="0"/>
            <a:t>Habitantes de la ciudad de Bogotá que tienen citas médicas y quieren evitar perderlas para que sean atendidos a tiempo</a:t>
          </a:r>
        </a:p>
      </dgm:t>
    </dgm:pt>
    <dgm:pt modelId="{B9E45A3E-ECD7-44F5-89C3-CA9954FE6776}" type="parTrans" cxnId="{3C785DDB-0433-4236-9B50-2210FC2AA5CD}">
      <dgm:prSet/>
      <dgm:spPr/>
      <dgm:t>
        <a:bodyPr/>
        <a:lstStyle/>
        <a:p>
          <a:endParaRPr lang="es-CO"/>
        </a:p>
      </dgm:t>
    </dgm:pt>
    <dgm:pt modelId="{930F3500-6D77-40D6-8992-A6230799C015}" type="sibTrans" cxnId="{3C785DDB-0433-4236-9B50-2210FC2AA5CD}">
      <dgm:prSet/>
      <dgm:spPr/>
      <dgm:t>
        <a:bodyPr/>
        <a:lstStyle/>
        <a:p>
          <a:endParaRPr lang="es-CO"/>
        </a:p>
      </dgm:t>
    </dgm:pt>
    <dgm:pt modelId="{AA18939E-6ADC-4631-86AE-BC683E84A08B}">
      <dgm:prSet phldrT="[Texto]"/>
      <dgm:spPr/>
      <dgm:t>
        <a:bodyPr/>
        <a:lstStyle/>
        <a:p>
          <a:r>
            <a:rPr lang="es-CO" dirty="0"/>
            <a:t>¿Qué hace?</a:t>
          </a:r>
        </a:p>
      </dgm:t>
    </dgm:pt>
    <dgm:pt modelId="{EFDD49C2-3A36-470A-A7F5-2856C160E31E}" type="parTrans" cxnId="{0FE2AE4C-0143-417B-B8B2-E25B2E53D935}">
      <dgm:prSet/>
      <dgm:spPr/>
      <dgm:t>
        <a:bodyPr/>
        <a:lstStyle/>
        <a:p>
          <a:endParaRPr lang="es-CO"/>
        </a:p>
      </dgm:t>
    </dgm:pt>
    <dgm:pt modelId="{06194E08-BE58-463D-B8F7-1DA350F64845}" type="sibTrans" cxnId="{0FE2AE4C-0143-417B-B8B2-E25B2E53D935}">
      <dgm:prSet/>
      <dgm:spPr/>
      <dgm:t>
        <a:bodyPr/>
        <a:lstStyle/>
        <a:p>
          <a:endParaRPr lang="es-CO"/>
        </a:p>
      </dgm:t>
    </dgm:pt>
    <dgm:pt modelId="{AE9D6258-97CE-4C7F-84EB-5965B11E8F42}">
      <dgm:prSet phldrT="[Texto]"/>
      <dgm:spPr/>
      <dgm:t>
        <a:bodyPr/>
        <a:lstStyle/>
        <a:p>
          <a:r>
            <a:rPr lang="es-CO" dirty="0"/>
            <a:t>Generar una alarma inteligente que analiza posición actual, lugar de destino, fecha y hora de la cita médica y forma de desplazamiento para obtener un tiempo estimado y ruta seguir para notificarle al usuario a qué hora debe salir para evitar perder su cita medica</a:t>
          </a:r>
        </a:p>
      </dgm:t>
    </dgm:pt>
    <dgm:pt modelId="{608787A9-5396-4E23-B29C-3D346B6ED85D}" type="parTrans" cxnId="{54BE484E-5F8B-4C51-B015-2A6A3462EA29}">
      <dgm:prSet/>
      <dgm:spPr/>
      <dgm:t>
        <a:bodyPr/>
        <a:lstStyle/>
        <a:p>
          <a:endParaRPr lang="es-CO"/>
        </a:p>
      </dgm:t>
    </dgm:pt>
    <dgm:pt modelId="{F0C299C0-8399-4C87-821A-DEE1B40BCFA0}" type="sibTrans" cxnId="{54BE484E-5F8B-4C51-B015-2A6A3462EA29}">
      <dgm:prSet/>
      <dgm:spPr/>
      <dgm:t>
        <a:bodyPr/>
        <a:lstStyle/>
        <a:p>
          <a:endParaRPr lang="es-CO"/>
        </a:p>
      </dgm:t>
    </dgm:pt>
    <dgm:pt modelId="{F441A9FF-5E20-4B9A-AAC0-05A7AA8A5A47}">
      <dgm:prSet phldrT="[Texto]"/>
      <dgm:spPr/>
      <dgm:t>
        <a:bodyPr/>
        <a:lstStyle/>
        <a:p>
          <a:r>
            <a:rPr lang="es-CO" dirty="0"/>
            <a:t>¿Por qué?</a:t>
          </a:r>
        </a:p>
      </dgm:t>
    </dgm:pt>
    <dgm:pt modelId="{EB3B6AF4-29B5-4AF7-98AE-97A82F3B8FEF}" type="parTrans" cxnId="{A0C3D379-2992-47AD-8A0C-285B37365C84}">
      <dgm:prSet/>
      <dgm:spPr/>
      <dgm:t>
        <a:bodyPr/>
        <a:lstStyle/>
        <a:p>
          <a:endParaRPr lang="es-CO"/>
        </a:p>
      </dgm:t>
    </dgm:pt>
    <dgm:pt modelId="{A74374DE-6185-4144-BEE3-565A742340EB}" type="sibTrans" cxnId="{A0C3D379-2992-47AD-8A0C-285B37365C84}">
      <dgm:prSet/>
      <dgm:spPr/>
      <dgm:t>
        <a:bodyPr/>
        <a:lstStyle/>
        <a:p>
          <a:endParaRPr lang="es-CO"/>
        </a:p>
      </dgm:t>
    </dgm:pt>
    <dgm:pt modelId="{A2E67761-3702-4AFA-9221-63BD8BD909D8}">
      <dgm:prSet phldrT="[Texto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s-CO" dirty="0"/>
            <a:t>- Ayuda a los pacientes a llegar a sus citas médicas a tiempo</a:t>
          </a:r>
        </a:p>
        <a:p>
          <a:pPr>
            <a:buFont typeface="Arial" panose="020B0604020202020204" pitchFamily="34" charset="0"/>
            <a:buChar char="•"/>
          </a:pPr>
          <a:r>
            <a:rPr lang="es-CO" dirty="0"/>
            <a:t>- Evita que las afecciones de los usuarios empeoren y sean atendidos oportunamente</a:t>
          </a:r>
        </a:p>
        <a:p>
          <a:pPr>
            <a:buFont typeface="Arial" panose="020B0604020202020204" pitchFamily="34" charset="0"/>
            <a:buChar char="•"/>
          </a:pPr>
          <a:r>
            <a:rPr lang="es-CO" dirty="0"/>
            <a:t>- Evita reprogramar las citas médicas de los pacientes</a:t>
          </a:r>
        </a:p>
      </dgm:t>
    </dgm:pt>
    <dgm:pt modelId="{8641B60A-D9A0-4FAF-8789-00B1CE09C037}" type="parTrans" cxnId="{1F1285FD-F5EE-4EE6-A0F2-B2D36C32492B}">
      <dgm:prSet/>
      <dgm:spPr/>
      <dgm:t>
        <a:bodyPr/>
        <a:lstStyle/>
        <a:p>
          <a:endParaRPr lang="es-CO"/>
        </a:p>
      </dgm:t>
    </dgm:pt>
    <dgm:pt modelId="{F186A0CB-A60D-47F1-B77C-BF1B715E326E}" type="sibTrans" cxnId="{1F1285FD-F5EE-4EE6-A0F2-B2D36C32492B}">
      <dgm:prSet/>
      <dgm:spPr/>
      <dgm:t>
        <a:bodyPr/>
        <a:lstStyle/>
        <a:p>
          <a:endParaRPr lang="es-CO"/>
        </a:p>
      </dgm:t>
    </dgm:pt>
    <dgm:pt modelId="{6A1C187A-7F61-45E8-9318-88E170CFB599}" type="pres">
      <dgm:prSet presAssocID="{417233F6-1B89-4062-B612-4B9B4BA100E4}" presName="Name0" presStyleCnt="0">
        <dgm:presLayoutVars>
          <dgm:dir/>
          <dgm:animLvl val="lvl"/>
          <dgm:resizeHandles val="exact"/>
        </dgm:presLayoutVars>
      </dgm:prSet>
      <dgm:spPr/>
    </dgm:pt>
    <dgm:pt modelId="{EC2545A1-E97A-463D-BA65-90B4CCB2EA5A}" type="pres">
      <dgm:prSet presAssocID="{2B1544CF-A463-479D-8421-1E06F3533D58}" presName="composite" presStyleCnt="0"/>
      <dgm:spPr/>
    </dgm:pt>
    <dgm:pt modelId="{0D83D4DE-987D-4FD1-B4EB-8A095B247FC9}" type="pres">
      <dgm:prSet presAssocID="{2B1544CF-A463-479D-8421-1E06F3533D58}" presName="parTx" presStyleLbl="alignNode1" presStyleIdx="0" presStyleCnt="3">
        <dgm:presLayoutVars>
          <dgm:chMax val="0"/>
          <dgm:chPref val="0"/>
        </dgm:presLayoutVars>
      </dgm:prSet>
      <dgm:spPr/>
    </dgm:pt>
    <dgm:pt modelId="{0C6C54BD-7690-4576-A52E-DE07954FE3EA}" type="pres">
      <dgm:prSet presAssocID="{2B1544CF-A463-479D-8421-1E06F3533D58}" presName="desTx" presStyleLbl="alignAccFollowNode1" presStyleIdx="0" presStyleCnt="3">
        <dgm:presLayoutVars/>
      </dgm:prSet>
      <dgm:spPr/>
    </dgm:pt>
    <dgm:pt modelId="{113E31A0-695A-4DE5-B5D9-6B6717A9FFD3}" type="pres">
      <dgm:prSet presAssocID="{4D31D88A-A77A-4BED-80FA-B70F1FEEE6BB}" presName="space" presStyleCnt="0"/>
      <dgm:spPr/>
    </dgm:pt>
    <dgm:pt modelId="{4A5F49B0-50FC-473C-A773-041D4D9E6FDE}" type="pres">
      <dgm:prSet presAssocID="{AA18939E-6ADC-4631-86AE-BC683E84A08B}" presName="composite" presStyleCnt="0"/>
      <dgm:spPr/>
    </dgm:pt>
    <dgm:pt modelId="{B9A9BF0E-56B1-42B7-9135-438A793CFF9B}" type="pres">
      <dgm:prSet presAssocID="{AA18939E-6ADC-4631-86AE-BC683E84A08B}" presName="parTx" presStyleLbl="alignNode1" presStyleIdx="1" presStyleCnt="3">
        <dgm:presLayoutVars>
          <dgm:chMax val="0"/>
          <dgm:chPref val="0"/>
        </dgm:presLayoutVars>
      </dgm:prSet>
      <dgm:spPr/>
    </dgm:pt>
    <dgm:pt modelId="{C2919F64-E70F-4C8F-B369-CC97DF019596}" type="pres">
      <dgm:prSet presAssocID="{AA18939E-6ADC-4631-86AE-BC683E84A08B}" presName="desTx" presStyleLbl="alignAccFollowNode1" presStyleIdx="1" presStyleCnt="3">
        <dgm:presLayoutVars/>
      </dgm:prSet>
      <dgm:spPr/>
    </dgm:pt>
    <dgm:pt modelId="{7CA293A1-848B-40AF-93F9-88619AB79ED9}" type="pres">
      <dgm:prSet presAssocID="{06194E08-BE58-463D-B8F7-1DA350F64845}" presName="space" presStyleCnt="0"/>
      <dgm:spPr/>
    </dgm:pt>
    <dgm:pt modelId="{10AE86AE-8C20-429B-BFBD-70BA310C20CE}" type="pres">
      <dgm:prSet presAssocID="{F441A9FF-5E20-4B9A-AAC0-05A7AA8A5A47}" presName="composite" presStyleCnt="0"/>
      <dgm:spPr/>
    </dgm:pt>
    <dgm:pt modelId="{D3A40F33-4C9E-4777-BB6C-BE507B7FEDBB}" type="pres">
      <dgm:prSet presAssocID="{F441A9FF-5E20-4B9A-AAC0-05A7AA8A5A47}" presName="parTx" presStyleLbl="alignNode1" presStyleIdx="2" presStyleCnt="3">
        <dgm:presLayoutVars>
          <dgm:chMax val="0"/>
          <dgm:chPref val="0"/>
        </dgm:presLayoutVars>
      </dgm:prSet>
      <dgm:spPr/>
    </dgm:pt>
    <dgm:pt modelId="{724157AC-CCD0-4BA8-8419-8A4522C47D48}" type="pres">
      <dgm:prSet presAssocID="{F441A9FF-5E20-4B9A-AAC0-05A7AA8A5A47}" presName="desTx" presStyleLbl="alignAccFollowNode1" presStyleIdx="2" presStyleCnt="3">
        <dgm:presLayoutVars/>
      </dgm:prSet>
      <dgm:spPr/>
    </dgm:pt>
  </dgm:ptLst>
  <dgm:cxnLst>
    <dgm:cxn modelId="{815C330D-00AB-4B9F-84E6-EE96DAFF645E}" type="presOf" srcId="{A2E67761-3702-4AFA-9221-63BD8BD909D8}" destId="{724157AC-CCD0-4BA8-8419-8A4522C47D48}" srcOrd="0" destOrd="0" presId="urn:microsoft.com/office/officeart/2016/7/layout/ChevronBlockProcess"/>
    <dgm:cxn modelId="{C7154E2B-DE39-4EA9-B099-546B73776357}" type="presOf" srcId="{2B1544CF-A463-479D-8421-1E06F3533D58}" destId="{0D83D4DE-987D-4FD1-B4EB-8A095B247FC9}" srcOrd="0" destOrd="0" presId="urn:microsoft.com/office/officeart/2016/7/layout/ChevronBlockProcess"/>
    <dgm:cxn modelId="{549C983A-81EB-4865-B115-844ED727F79B}" srcId="{417233F6-1B89-4062-B612-4B9B4BA100E4}" destId="{2B1544CF-A463-479D-8421-1E06F3533D58}" srcOrd="0" destOrd="0" parTransId="{CCDCFE01-6EFC-4EFB-9AEE-50B8AC7DC3A0}" sibTransId="{4D31D88A-A77A-4BED-80FA-B70F1FEEE6BB}"/>
    <dgm:cxn modelId="{EC537242-483F-4242-A0B0-183685B9EE1A}" type="presOf" srcId="{AE9D6258-97CE-4C7F-84EB-5965B11E8F42}" destId="{C2919F64-E70F-4C8F-B369-CC97DF019596}" srcOrd="0" destOrd="0" presId="urn:microsoft.com/office/officeart/2016/7/layout/ChevronBlockProcess"/>
    <dgm:cxn modelId="{0FE2AE4C-0143-417B-B8B2-E25B2E53D935}" srcId="{417233F6-1B89-4062-B612-4B9B4BA100E4}" destId="{AA18939E-6ADC-4631-86AE-BC683E84A08B}" srcOrd="1" destOrd="0" parTransId="{EFDD49C2-3A36-470A-A7F5-2856C160E31E}" sibTransId="{06194E08-BE58-463D-B8F7-1DA350F64845}"/>
    <dgm:cxn modelId="{54BE484E-5F8B-4C51-B015-2A6A3462EA29}" srcId="{AA18939E-6ADC-4631-86AE-BC683E84A08B}" destId="{AE9D6258-97CE-4C7F-84EB-5965B11E8F42}" srcOrd="0" destOrd="0" parTransId="{608787A9-5396-4E23-B29C-3D346B6ED85D}" sibTransId="{F0C299C0-8399-4C87-821A-DEE1B40BCFA0}"/>
    <dgm:cxn modelId="{DFC87574-EFC8-4EEF-9D8D-D55D24099885}" type="presOf" srcId="{417233F6-1B89-4062-B612-4B9B4BA100E4}" destId="{6A1C187A-7F61-45E8-9318-88E170CFB599}" srcOrd="0" destOrd="0" presId="urn:microsoft.com/office/officeart/2016/7/layout/ChevronBlockProcess"/>
    <dgm:cxn modelId="{A0C3D379-2992-47AD-8A0C-285B37365C84}" srcId="{417233F6-1B89-4062-B612-4B9B4BA100E4}" destId="{F441A9FF-5E20-4B9A-AAC0-05A7AA8A5A47}" srcOrd="2" destOrd="0" parTransId="{EB3B6AF4-29B5-4AF7-98AE-97A82F3B8FEF}" sibTransId="{A74374DE-6185-4144-BEE3-565A742340EB}"/>
    <dgm:cxn modelId="{D4808F9E-DCEC-4AC9-8E2D-95361556C50F}" type="presOf" srcId="{0ABFE3A5-D1C3-4FB3-BA27-CE29AA4545DF}" destId="{0C6C54BD-7690-4576-A52E-DE07954FE3EA}" srcOrd="0" destOrd="0" presId="urn:microsoft.com/office/officeart/2016/7/layout/ChevronBlockProcess"/>
    <dgm:cxn modelId="{B79746C7-CABB-4D51-87DD-56F4204DFE5A}" type="presOf" srcId="{F441A9FF-5E20-4B9A-AAC0-05A7AA8A5A47}" destId="{D3A40F33-4C9E-4777-BB6C-BE507B7FEDBB}" srcOrd="0" destOrd="0" presId="urn:microsoft.com/office/officeart/2016/7/layout/ChevronBlockProcess"/>
    <dgm:cxn modelId="{3C785DDB-0433-4236-9B50-2210FC2AA5CD}" srcId="{2B1544CF-A463-479D-8421-1E06F3533D58}" destId="{0ABFE3A5-D1C3-4FB3-BA27-CE29AA4545DF}" srcOrd="0" destOrd="0" parTransId="{B9E45A3E-ECD7-44F5-89C3-CA9954FE6776}" sibTransId="{930F3500-6D77-40D6-8992-A6230799C015}"/>
    <dgm:cxn modelId="{15E6B7E9-48A2-4AB9-9C85-5731FBE3A70F}" type="presOf" srcId="{AA18939E-6ADC-4631-86AE-BC683E84A08B}" destId="{B9A9BF0E-56B1-42B7-9135-438A793CFF9B}" srcOrd="0" destOrd="0" presId="urn:microsoft.com/office/officeart/2016/7/layout/ChevronBlockProcess"/>
    <dgm:cxn modelId="{1F1285FD-F5EE-4EE6-A0F2-B2D36C32492B}" srcId="{F441A9FF-5E20-4B9A-AAC0-05A7AA8A5A47}" destId="{A2E67761-3702-4AFA-9221-63BD8BD909D8}" srcOrd="0" destOrd="0" parTransId="{8641B60A-D9A0-4FAF-8789-00B1CE09C037}" sibTransId="{F186A0CB-A60D-47F1-B77C-BF1B715E326E}"/>
    <dgm:cxn modelId="{DCFBADA5-8B71-4607-B774-D37B181F1360}" type="presParOf" srcId="{6A1C187A-7F61-45E8-9318-88E170CFB599}" destId="{EC2545A1-E97A-463D-BA65-90B4CCB2EA5A}" srcOrd="0" destOrd="0" presId="urn:microsoft.com/office/officeart/2016/7/layout/ChevronBlockProcess"/>
    <dgm:cxn modelId="{77C1643D-E063-4C73-B16F-9948B1E80236}" type="presParOf" srcId="{EC2545A1-E97A-463D-BA65-90B4CCB2EA5A}" destId="{0D83D4DE-987D-4FD1-B4EB-8A095B247FC9}" srcOrd="0" destOrd="0" presId="urn:microsoft.com/office/officeart/2016/7/layout/ChevronBlockProcess"/>
    <dgm:cxn modelId="{119CCF61-0028-4581-BAAF-DFAAEBACE88E}" type="presParOf" srcId="{EC2545A1-E97A-463D-BA65-90B4CCB2EA5A}" destId="{0C6C54BD-7690-4576-A52E-DE07954FE3EA}" srcOrd="1" destOrd="0" presId="urn:microsoft.com/office/officeart/2016/7/layout/ChevronBlockProcess"/>
    <dgm:cxn modelId="{94C512EC-407E-45E5-8371-32CF372BE622}" type="presParOf" srcId="{6A1C187A-7F61-45E8-9318-88E170CFB599}" destId="{113E31A0-695A-4DE5-B5D9-6B6717A9FFD3}" srcOrd="1" destOrd="0" presId="urn:microsoft.com/office/officeart/2016/7/layout/ChevronBlockProcess"/>
    <dgm:cxn modelId="{4D1080F6-9928-4E86-93B1-3A8A9577BA5E}" type="presParOf" srcId="{6A1C187A-7F61-45E8-9318-88E170CFB599}" destId="{4A5F49B0-50FC-473C-A773-041D4D9E6FDE}" srcOrd="2" destOrd="0" presId="urn:microsoft.com/office/officeart/2016/7/layout/ChevronBlockProcess"/>
    <dgm:cxn modelId="{A8680279-8D82-40E3-94C1-BB90847B7E41}" type="presParOf" srcId="{4A5F49B0-50FC-473C-A773-041D4D9E6FDE}" destId="{B9A9BF0E-56B1-42B7-9135-438A793CFF9B}" srcOrd="0" destOrd="0" presId="urn:microsoft.com/office/officeart/2016/7/layout/ChevronBlockProcess"/>
    <dgm:cxn modelId="{F2FEE47F-2C46-489C-8080-0BC1BD4FE06E}" type="presParOf" srcId="{4A5F49B0-50FC-473C-A773-041D4D9E6FDE}" destId="{C2919F64-E70F-4C8F-B369-CC97DF019596}" srcOrd="1" destOrd="0" presId="urn:microsoft.com/office/officeart/2016/7/layout/ChevronBlockProcess"/>
    <dgm:cxn modelId="{B89AC887-301F-427F-BC06-2B57A6F7F309}" type="presParOf" srcId="{6A1C187A-7F61-45E8-9318-88E170CFB599}" destId="{7CA293A1-848B-40AF-93F9-88619AB79ED9}" srcOrd="3" destOrd="0" presId="urn:microsoft.com/office/officeart/2016/7/layout/ChevronBlockProcess"/>
    <dgm:cxn modelId="{052F7913-9C89-44C1-9BC4-D955FAC74E3E}" type="presParOf" srcId="{6A1C187A-7F61-45E8-9318-88E170CFB599}" destId="{10AE86AE-8C20-429B-BFBD-70BA310C20CE}" srcOrd="4" destOrd="0" presId="urn:microsoft.com/office/officeart/2016/7/layout/ChevronBlockProcess"/>
    <dgm:cxn modelId="{8C2A7E81-FB59-489E-AFA9-EA6B83ACCD91}" type="presParOf" srcId="{10AE86AE-8C20-429B-BFBD-70BA310C20CE}" destId="{D3A40F33-4C9E-4777-BB6C-BE507B7FEDBB}" srcOrd="0" destOrd="0" presId="urn:microsoft.com/office/officeart/2016/7/layout/ChevronBlockProcess"/>
    <dgm:cxn modelId="{7B755749-CC32-4644-8E47-3F5622303D64}" type="presParOf" srcId="{10AE86AE-8C20-429B-BFBD-70BA310C20CE}" destId="{724157AC-CCD0-4BA8-8419-8A4522C47D48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57E435-ECE9-4456-AFE4-D74D6F2C3730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CO"/>
        </a:p>
      </dgm:t>
    </dgm:pt>
    <dgm:pt modelId="{395E9D71-8B2E-493C-9847-781E5C7EC9B0}">
      <dgm:prSet phldrT="[Texto]"/>
      <dgm:spPr/>
      <dgm:t>
        <a:bodyPr/>
        <a:lstStyle/>
        <a:p>
          <a:r>
            <a:rPr lang="es-CO"/>
            <a:t>A</a:t>
          </a:r>
        </a:p>
      </dgm:t>
    </dgm:pt>
    <dgm:pt modelId="{E1CEEEDB-7579-4379-8290-65DE6D0B0D8E}" type="parTrans" cxnId="{92157C07-8CAA-43EB-85F9-4B9509C96791}">
      <dgm:prSet/>
      <dgm:spPr/>
      <dgm:t>
        <a:bodyPr/>
        <a:lstStyle/>
        <a:p>
          <a:endParaRPr lang="es-CO" sz="1000"/>
        </a:p>
      </dgm:t>
    </dgm:pt>
    <dgm:pt modelId="{4F59D769-B12E-4826-B403-BA8F45C05AC6}" type="sibTrans" cxnId="{92157C07-8CAA-43EB-85F9-4B9509C96791}">
      <dgm:prSet/>
      <dgm:spPr/>
      <dgm:t>
        <a:bodyPr/>
        <a:lstStyle/>
        <a:p>
          <a:endParaRPr lang="es-CO"/>
        </a:p>
      </dgm:t>
    </dgm:pt>
    <dgm:pt modelId="{39380B29-400F-4A88-B30C-7B6519DE00B7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/>
            <a:t>Los usuarios solicitan citas médicas a través de cualquier medio expuesto por la institución medica</a:t>
          </a:r>
        </a:p>
      </dgm:t>
    </dgm:pt>
    <dgm:pt modelId="{CF92B12B-D83E-4EA5-891E-FB3CDD91D923}" type="parTrans" cxnId="{75E8A456-774D-44E6-BF44-15A55826D2E6}">
      <dgm:prSet/>
      <dgm:spPr/>
      <dgm:t>
        <a:bodyPr/>
        <a:lstStyle/>
        <a:p>
          <a:endParaRPr lang="es-CO" sz="1000"/>
        </a:p>
      </dgm:t>
    </dgm:pt>
    <dgm:pt modelId="{874E3F2C-9A6C-45AC-8BF6-0130B6FDEFCA}" type="sibTrans" cxnId="{75E8A456-774D-44E6-BF44-15A55826D2E6}">
      <dgm:prSet/>
      <dgm:spPr/>
      <dgm:t>
        <a:bodyPr/>
        <a:lstStyle/>
        <a:p>
          <a:endParaRPr lang="es-CO"/>
        </a:p>
      </dgm:t>
    </dgm:pt>
    <dgm:pt modelId="{B68C63A9-76A6-4ECE-BF3E-292EDADD0CF1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/>
            <a:t>Los usuarios reciben una notificación con la información de la cita medica</a:t>
          </a:r>
        </a:p>
      </dgm:t>
    </dgm:pt>
    <dgm:pt modelId="{2FD52DA0-E133-4D21-BEE0-5377444F8137}" type="parTrans" cxnId="{B47EAE12-B7F4-4188-80B6-AF8CC491E508}">
      <dgm:prSet/>
      <dgm:spPr/>
      <dgm:t>
        <a:bodyPr/>
        <a:lstStyle/>
        <a:p>
          <a:endParaRPr lang="es-CO" sz="1000"/>
        </a:p>
      </dgm:t>
    </dgm:pt>
    <dgm:pt modelId="{D1542B9D-D43B-4957-B914-1CF50F71C447}" type="sibTrans" cxnId="{B47EAE12-B7F4-4188-80B6-AF8CC491E508}">
      <dgm:prSet/>
      <dgm:spPr/>
      <dgm:t>
        <a:bodyPr/>
        <a:lstStyle/>
        <a:p>
          <a:endParaRPr lang="es-CO"/>
        </a:p>
      </dgm:t>
    </dgm:pt>
    <dgm:pt modelId="{19F523E7-CE9C-46AC-9544-1FA6718F7802}">
      <dgm:prSet phldrT="[Texto]"/>
      <dgm:spPr/>
      <dgm:t>
        <a:bodyPr/>
        <a:lstStyle/>
        <a:p>
          <a:r>
            <a:rPr lang="es-CO"/>
            <a:t>O</a:t>
          </a:r>
        </a:p>
      </dgm:t>
    </dgm:pt>
    <dgm:pt modelId="{753F3ED5-750A-46D7-950E-F99816CEF198}" type="parTrans" cxnId="{05B26EE9-9D61-453E-A073-4E28F5AAF528}">
      <dgm:prSet/>
      <dgm:spPr/>
      <dgm:t>
        <a:bodyPr/>
        <a:lstStyle/>
        <a:p>
          <a:endParaRPr lang="es-CO" sz="1000"/>
        </a:p>
      </dgm:t>
    </dgm:pt>
    <dgm:pt modelId="{B5A25809-B011-46F0-AE8F-88DA91F3FFBD}" type="sibTrans" cxnId="{05B26EE9-9D61-453E-A073-4E28F5AAF528}">
      <dgm:prSet/>
      <dgm:spPr/>
      <dgm:t>
        <a:bodyPr/>
        <a:lstStyle/>
        <a:p>
          <a:endParaRPr lang="es-CO"/>
        </a:p>
      </dgm:t>
    </dgm:pt>
    <dgm:pt modelId="{883307F1-30D5-4E80-BA4D-C2C01CD64F74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Smartphones para solicitar citas medicas</a:t>
          </a:r>
        </a:p>
      </dgm:t>
    </dgm:pt>
    <dgm:pt modelId="{FDE0DD21-DADB-4247-86C3-6C6F75240253}" type="parTrans" cxnId="{DA534EC1-8082-4F42-971B-236121038C05}">
      <dgm:prSet/>
      <dgm:spPr/>
      <dgm:t>
        <a:bodyPr/>
        <a:lstStyle/>
        <a:p>
          <a:endParaRPr lang="es-CO" sz="1000"/>
        </a:p>
      </dgm:t>
    </dgm:pt>
    <dgm:pt modelId="{DD8AB95F-1529-4D72-867F-1173CAB33BB1}" type="sibTrans" cxnId="{DA534EC1-8082-4F42-971B-236121038C05}">
      <dgm:prSet/>
      <dgm:spPr/>
      <dgm:t>
        <a:bodyPr/>
        <a:lstStyle/>
        <a:p>
          <a:endParaRPr lang="es-CO"/>
        </a:p>
      </dgm:t>
    </dgm:pt>
    <dgm:pt modelId="{0E7624F8-18F3-4BE3-B3BA-0CFA291D5D96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Computadores para que la institución de salud registre las citas medicas</a:t>
          </a:r>
        </a:p>
        <a:p>
          <a:pPr>
            <a:lnSpc>
              <a:spcPct val="100000"/>
            </a:lnSpc>
          </a:pPr>
          <a:r>
            <a:rPr lang="es-CO" dirty="0"/>
            <a:t>Medios de transporte para desplazarse a asistir a las citas medicas</a:t>
          </a:r>
        </a:p>
      </dgm:t>
    </dgm:pt>
    <dgm:pt modelId="{F77FA543-2248-44DC-8901-FBAFCA5FDC71}" type="parTrans" cxnId="{91D7606C-37D1-4B3A-84F4-06B7F5EBFE74}">
      <dgm:prSet/>
      <dgm:spPr/>
      <dgm:t>
        <a:bodyPr/>
        <a:lstStyle/>
        <a:p>
          <a:endParaRPr lang="es-CO" sz="1000"/>
        </a:p>
      </dgm:t>
    </dgm:pt>
    <dgm:pt modelId="{06CA63C7-60E8-46A3-A60B-D49E0B78A1B5}" type="sibTrans" cxnId="{91D7606C-37D1-4B3A-84F4-06B7F5EBFE74}">
      <dgm:prSet/>
      <dgm:spPr/>
      <dgm:t>
        <a:bodyPr/>
        <a:lstStyle/>
        <a:p>
          <a:endParaRPr lang="es-CO"/>
        </a:p>
      </dgm:t>
    </dgm:pt>
    <dgm:pt modelId="{D2CAEAE5-66F6-4D5D-8CDE-649EBAB3A851}">
      <dgm:prSet phldrT="[Texto]"/>
      <dgm:spPr/>
      <dgm:t>
        <a:bodyPr/>
        <a:lstStyle/>
        <a:p>
          <a:r>
            <a:rPr lang="es-CO"/>
            <a:t>U</a:t>
          </a:r>
        </a:p>
      </dgm:t>
    </dgm:pt>
    <dgm:pt modelId="{6991946A-2442-4313-98F2-8C100D4DEE4E}" type="parTrans" cxnId="{DB17CEDF-7BC4-4346-9F68-A2A4CFD5A583}">
      <dgm:prSet/>
      <dgm:spPr/>
      <dgm:t>
        <a:bodyPr/>
        <a:lstStyle/>
        <a:p>
          <a:endParaRPr lang="es-CO" sz="1000"/>
        </a:p>
      </dgm:t>
    </dgm:pt>
    <dgm:pt modelId="{FF717BBE-A437-4247-B9FC-3CA528D512C0}" type="sibTrans" cxnId="{DB17CEDF-7BC4-4346-9F68-A2A4CFD5A583}">
      <dgm:prSet/>
      <dgm:spPr/>
      <dgm:t>
        <a:bodyPr/>
        <a:lstStyle/>
        <a:p>
          <a:endParaRPr lang="es-CO"/>
        </a:p>
      </dgm:t>
    </dgm:pt>
    <dgm:pt modelId="{354CE1BA-41F2-4313-8DB5-AA710C067355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Pacientes</a:t>
          </a:r>
        </a:p>
      </dgm:t>
    </dgm:pt>
    <dgm:pt modelId="{2DF3F27E-237D-4764-8A9C-39E2C9CABF76}" type="parTrans" cxnId="{5C20879D-41A9-49BC-A4CA-D96ADD38EBA3}">
      <dgm:prSet/>
      <dgm:spPr/>
      <dgm:t>
        <a:bodyPr/>
        <a:lstStyle/>
        <a:p>
          <a:endParaRPr lang="es-CO" sz="1000"/>
        </a:p>
      </dgm:t>
    </dgm:pt>
    <dgm:pt modelId="{158352E3-9C52-402C-9DEF-E9496A1990FC}" type="sibTrans" cxnId="{5C20879D-41A9-49BC-A4CA-D96ADD38EBA3}">
      <dgm:prSet/>
      <dgm:spPr/>
      <dgm:t>
        <a:bodyPr/>
        <a:lstStyle/>
        <a:p>
          <a:endParaRPr lang="es-CO"/>
        </a:p>
      </dgm:t>
    </dgm:pt>
    <dgm:pt modelId="{1FC1B2D0-7203-4AE1-8D73-C3764187597D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Instituciones medicas</a:t>
          </a:r>
        </a:p>
      </dgm:t>
    </dgm:pt>
    <dgm:pt modelId="{8BB344EF-EFFC-4D0D-9A06-3450E89435D4}" type="parTrans" cxnId="{4AA4A18F-7328-4A79-BBD6-16D369DB6C6F}">
      <dgm:prSet/>
      <dgm:spPr/>
      <dgm:t>
        <a:bodyPr/>
        <a:lstStyle/>
        <a:p>
          <a:endParaRPr lang="es-CO" sz="1000"/>
        </a:p>
      </dgm:t>
    </dgm:pt>
    <dgm:pt modelId="{6B8F26B3-602C-46B7-B08B-E6408C567A3E}" type="sibTrans" cxnId="{4AA4A18F-7328-4A79-BBD6-16D369DB6C6F}">
      <dgm:prSet/>
      <dgm:spPr/>
      <dgm:t>
        <a:bodyPr/>
        <a:lstStyle/>
        <a:p>
          <a:endParaRPr lang="es-CO"/>
        </a:p>
      </dgm:t>
    </dgm:pt>
    <dgm:pt modelId="{2127B5DC-27A9-40C4-BD42-2A27318B5395}">
      <dgm:prSet phldrT="[Texto]"/>
      <dgm:spPr/>
      <dgm:t>
        <a:bodyPr/>
        <a:lstStyle/>
        <a:p>
          <a:r>
            <a:rPr lang="es-CO"/>
            <a:t>E</a:t>
          </a:r>
        </a:p>
      </dgm:t>
    </dgm:pt>
    <dgm:pt modelId="{7BF71B9C-3BED-40B3-A22F-48B185849C5A}" type="parTrans" cxnId="{A02A512B-74C8-4150-8908-A6ECE1ED0C2F}">
      <dgm:prSet/>
      <dgm:spPr/>
      <dgm:t>
        <a:bodyPr/>
        <a:lstStyle/>
        <a:p>
          <a:endParaRPr lang="es-CO" sz="1000"/>
        </a:p>
      </dgm:t>
    </dgm:pt>
    <dgm:pt modelId="{60384CC6-53F1-4CF0-B454-791D52272002}" type="sibTrans" cxnId="{A02A512B-74C8-4150-8908-A6ECE1ED0C2F}">
      <dgm:prSet/>
      <dgm:spPr/>
      <dgm:t>
        <a:bodyPr/>
        <a:lstStyle/>
        <a:p>
          <a:endParaRPr lang="es-CO"/>
        </a:p>
      </dgm:t>
    </dgm:pt>
    <dgm:pt modelId="{C2B651C2-27B1-4300-8779-FE41020B6FCD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/>
            <a:t>Los usuarios viven en la ciudad de Bogotá, donde el tráfico es un factor relevante para llegar a tiempo a sus citas medicas</a:t>
          </a:r>
        </a:p>
      </dgm:t>
    </dgm:pt>
    <dgm:pt modelId="{CB54D60B-411B-453F-84A8-17EA80E10467}" type="parTrans" cxnId="{82BE8F48-640B-47F1-A608-ABA96B366DB3}">
      <dgm:prSet/>
      <dgm:spPr/>
      <dgm:t>
        <a:bodyPr/>
        <a:lstStyle/>
        <a:p>
          <a:endParaRPr lang="es-CO" sz="1000"/>
        </a:p>
      </dgm:t>
    </dgm:pt>
    <dgm:pt modelId="{B754A0C3-CD96-462F-8823-E0A086BB5179}" type="sibTrans" cxnId="{82BE8F48-640B-47F1-A608-ABA96B366DB3}">
      <dgm:prSet/>
      <dgm:spPr/>
      <dgm:t>
        <a:bodyPr/>
        <a:lstStyle/>
        <a:p>
          <a:endParaRPr lang="es-CO"/>
        </a:p>
      </dgm:t>
    </dgm:pt>
    <dgm:pt modelId="{06FCD776-648E-437F-9E4C-A4A2F922BD2A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/>
            <a:t>Los usuarios cuentan con medios de transporte alternativos para movilizarse, como bicicletas.</a:t>
          </a:r>
        </a:p>
      </dgm:t>
    </dgm:pt>
    <dgm:pt modelId="{2489F893-AA22-4809-81B6-F7F1C3267859}" type="parTrans" cxnId="{827FD000-C7E6-4E33-86EA-D7DD999AB0DE}">
      <dgm:prSet/>
      <dgm:spPr/>
      <dgm:t>
        <a:bodyPr/>
        <a:lstStyle/>
        <a:p>
          <a:endParaRPr lang="es-CO" sz="1000"/>
        </a:p>
      </dgm:t>
    </dgm:pt>
    <dgm:pt modelId="{AC4E308B-CF3C-46F0-AFB2-71310DC04338}" type="sibTrans" cxnId="{827FD000-C7E6-4E33-86EA-D7DD999AB0DE}">
      <dgm:prSet/>
      <dgm:spPr/>
      <dgm:t>
        <a:bodyPr/>
        <a:lstStyle/>
        <a:p>
          <a:endParaRPr lang="es-CO"/>
        </a:p>
      </dgm:t>
    </dgm:pt>
    <dgm:pt modelId="{B6C337B5-93DF-46D4-847B-42EF29E457DD}">
      <dgm:prSet phldrT="[Texto]"/>
      <dgm:spPr/>
      <dgm:t>
        <a:bodyPr/>
        <a:lstStyle/>
        <a:p>
          <a:r>
            <a:rPr lang="es-CO"/>
            <a:t>I</a:t>
          </a:r>
        </a:p>
      </dgm:t>
    </dgm:pt>
    <dgm:pt modelId="{1F3920A7-1825-4D22-A4F2-BEEB4E264453}" type="parTrans" cxnId="{185C1FA0-DD8A-42A3-8C68-1728A4BFC070}">
      <dgm:prSet/>
      <dgm:spPr/>
      <dgm:t>
        <a:bodyPr/>
        <a:lstStyle/>
        <a:p>
          <a:endParaRPr lang="es-CO" sz="1000"/>
        </a:p>
      </dgm:t>
    </dgm:pt>
    <dgm:pt modelId="{A1D673E5-D87A-4421-8FC2-CDACE7BED9FA}" type="sibTrans" cxnId="{185C1FA0-DD8A-42A3-8C68-1728A4BFC070}">
      <dgm:prSet/>
      <dgm:spPr/>
      <dgm:t>
        <a:bodyPr/>
        <a:lstStyle/>
        <a:p>
          <a:endParaRPr lang="es-CO"/>
        </a:p>
      </dgm:t>
    </dgm:pt>
    <dgm:pt modelId="{65DF83C8-1513-4623-BAAC-00FB1C08CEBB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Los usuarios registran las citas médicas en sus alarmas para asistir según la fecha y hora indicados</a:t>
          </a:r>
        </a:p>
        <a:p>
          <a:pPr>
            <a:lnSpc>
              <a:spcPct val="100000"/>
            </a:lnSpc>
          </a:pPr>
          <a:r>
            <a:rPr lang="es-CO" dirty="0"/>
            <a:t>Las instituciones médicas registran las citas médicas a través de una plataforma, esta le avisa al usuario la información de la cita generada</a:t>
          </a:r>
        </a:p>
      </dgm:t>
    </dgm:pt>
    <dgm:pt modelId="{4107CDCA-A897-40E9-AD05-48DCEB00EE55}" type="parTrans" cxnId="{FF030C72-543C-488D-BE1F-612653636F7E}">
      <dgm:prSet/>
      <dgm:spPr/>
      <dgm:t>
        <a:bodyPr/>
        <a:lstStyle/>
        <a:p>
          <a:endParaRPr lang="es-CO" sz="1000"/>
        </a:p>
      </dgm:t>
    </dgm:pt>
    <dgm:pt modelId="{A08BB258-12A4-4324-8AEA-8667A6E45F52}" type="sibTrans" cxnId="{FF030C72-543C-488D-BE1F-612653636F7E}">
      <dgm:prSet/>
      <dgm:spPr/>
      <dgm:t>
        <a:bodyPr/>
        <a:lstStyle/>
        <a:p>
          <a:endParaRPr lang="es-CO"/>
        </a:p>
      </dgm:t>
    </dgm:pt>
    <dgm:pt modelId="{5CAF95BE-B085-499A-AA69-11ABDFC52AD4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 dirty="0"/>
            <a:t>Los usuarios se desplazan con el medio de transporte mas eficiente para asistir a sus citas medicas</a:t>
          </a:r>
        </a:p>
      </dgm:t>
    </dgm:pt>
    <dgm:pt modelId="{54B29136-DE4E-491A-8FD5-CCA6591B8216}" type="parTrans" cxnId="{22B8261E-181B-43EC-858E-67CA3418B958}">
      <dgm:prSet/>
      <dgm:spPr/>
      <dgm:t>
        <a:bodyPr/>
        <a:lstStyle/>
        <a:p>
          <a:endParaRPr lang="es-CO" sz="1000"/>
        </a:p>
      </dgm:t>
    </dgm:pt>
    <dgm:pt modelId="{68F86228-3B8F-4FB9-8AFB-2E93C6100476}" type="sibTrans" cxnId="{22B8261E-181B-43EC-858E-67CA3418B958}">
      <dgm:prSet/>
      <dgm:spPr/>
      <dgm:t>
        <a:bodyPr/>
        <a:lstStyle/>
        <a:p>
          <a:endParaRPr lang="es-CO"/>
        </a:p>
      </dgm:t>
    </dgm:pt>
    <dgm:pt modelId="{45520CF1-8B66-465D-B282-ACC169C0B15D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/>
            <a:t>Los usuarios crean una alarma para asistir a su cita medica</a:t>
          </a:r>
        </a:p>
      </dgm:t>
    </dgm:pt>
    <dgm:pt modelId="{8C2F4EE4-A6CD-4F4D-A2B1-89EFF51A50BE}" type="parTrans" cxnId="{6FE01461-D359-4079-976B-6F04DF80D204}">
      <dgm:prSet/>
      <dgm:spPr/>
      <dgm:t>
        <a:bodyPr/>
        <a:lstStyle/>
        <a:p>
          <a:endParaRPr lang="es-CO" sz="1000"/>
        </a:p>
      </dgm:t>
    </dgm:pt>
    <dgm:pt modelId="{65037499-D390-4134-ABCF-DB28F3821331}" type="sibTrans" cxnId="{6FE01461-D359-4079-976B-6F04DF80D204}">
      <dgm:prSet/>
      <dgm:spPr/>
      <dgm:t>
        <a:bodyPr/>
        <a:lstStyle/>
        <a:p>
          <a:endParaRPr lang="es-CO"/>
        </a:p>
      </dgm:t>
    </dgm:pt>
    <dgm:pt modelId="{075FDD0D-4184-44EB-8975-639207DFEA12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/>
            <a:t>Los usuarios no siempre pueden desplazarse con medios alternativos, ya que Bogotá, también es una ciudad insegura</a:t>
          </a:r>
        </a:p>
      </dgm:t>
    </dgm:pt>
    <dgm:pt modelId="{05DA7C69-7DB4-4926-9E18-BDF3234FDFC7}" type="parTrans" cxnId="{4973C80A-7007-42D2-A75D-1F294A48DBA5}">
      <dgm:prSet/>
      <dgm:spPr/>
      <dgm:t>
        <a:bodyPr/>
        <a:lstStyle/>
        <a:p>
          <a:endParaRPr lang="es-CO" sz="1000"/>
        </a:p>
      </dgm:t>
    </dgm:pt>
    <dgm:pt modelId="{2680112F-18CF-4C84-B1B7-2102D9BC5E04}" type="sibTrans" cxnId="{4973C80A-7007-42D2-A75D-1F294A48DBA5}">
      <dgm:prSet/>
      <dgm:spPr/>
      <dgm:t>
        <a:bodyPr/>
        <a:lstStyle/>
        <a:p>
          <a:endParaRPr lang="es-CO"/>
        </a:p>
      </dgm:t>
    </dgm:pt>
    <dgm:pt modelId="{517CDCE9-98E3-4B6A-9B1E-992CE6A9C9EB}">
      <dgm:prSet phldrT="[Texto]"/>
      <dgm:spPr/>
      <dgm:t>
        <a:bodyPr/>
        <a:lstStyle/>
        <a:p>
          <a:pPr>
            <a:lnSpc>
              <a:spcPct val="100000"/>
            </a:lnSpc>
          </a:pPr>
          <a:r>
            <a:rPr lang="es-CO"/>
            <a:t>Los usuarios utilizan sus celulares para crear las alarmas y así mismo reciben notificaciones por parte de la institución medica</a:t>
          </a:r>
        </a:p>
      </dgm:t>
    </dgm:pt>
    <dgm:pt modelId="{7BA159C9-6647-4D7D-9F8F-8E1CA1B702BD}" type="parTrans" cxnId="{DA8BB974-421E-4BC4-8B0E-4321BE5DC366}">
      <dgm:prSet/>
      <dgm:spPr/>
      <dgm:t>
        <a:bodyPr/>
        <a:lstStyle/>
        <a:p>
          <a:endParaRPr lang="es-CO" sz="1000"/>
        </a:p>
      </dgm:t>
    </dgm:pt>
    <dgm:pt modelId="{EFCECA5F-B515-42A0-AB12-EA6F5F2CCFD7}" type="sibTrans" cxnId="{DA8BB974-421E-4BC4-8B0E-4321BE5DC366}">
      <dgm:prSet/>
      <dgm:spPr/>
      <dgm:t>
        <a:bodyPr/>
        <a:lstStyle/>
        <a:p>
          <a:endParaRPr lang="es-CO"/>
        </a:p>
      </dgm:t>
    </dgm:pt>
    <dgm:pt modelId="{7F48550C-C9BA-46D1-A7D4-E2FE8FBDA12A}" type="pres">
      <dgm:prSet presAssocID="{A257E435-ECE9-4456-AFE4-D74D6F2C3730}" presName="Name0" presStyleCnt="0">
        <dgm:presLayoutVars>
          <dgm:dir/>
          <dgm:animLvl val="lvl"/>
          <dgm:resizeHandles val="exact"/>
        </dgm:presLayoutVars>
      </dgm:prSet>
      <dgm:spPr/>
    </dgm:pt>
    <dgm:pt modelId="{4BB7A314-B1B3-4E9A-9478-ECFFD02B98B3}" type="pres">
      <dgm:prSet presAssocID="{395E9D71-8B2E-493C-9847-781E5C7EC9B0}" presName="linNode" presStyleCnt="0"/>
      <dgm:spPr/>
    </dgm:pt>
    <dgm:pt modelId="{141FFF9B-B1B6-4650-963C-461D2A02CF3B}" type="pres">
      <dgm:prSet presAssocID="{395E9D71-8B2E-493C-9847-781E5C7EC9B0}" presName="parentText" presStyleLbl="alignNode1" presStyleIdx="0" presStyleCnt="5">
        <dgm:presLayoutVars>
          <dgm:chMax val="1"/>
          <dgm:bulletEnabled/>
        </dgm:presLayoutVars>
      </dgm:prSet>
      <dgm:spPr/>
    </dgm:pt>
    <dgm:pt modelId="{B3F6DB47-8D52-4F5A-8ABD-2B527A7AEF2E}" type="pres">
      <dgm:prSet presAssocID="{395E9D71-8B2E-493C-9847-781E5C7EC9B0}" presName="descendantText" presStyleLbl="alignAccFollowNode1" presStyleIdx="0" presStyleCnt="5">
        <dgm:presLayoutVars>
          <dgm:bulletEnabled/>
        </dgm:presLayoutVars>
      </dgm:prSet>
      <dgm:spPr/>
    </dgm:pt>
    <dgm:pt modelId="{A20FE37B-1898-4395-ACD3-373C3B6B0109}" type="pres">
      <dgm:prSet presAssocID="{4F59D769-B12E-4826-B403-BA8F45C05AC6}" presName="sp" presStyleCnt="0"/>
      <dgm:spPr/>
    </dgm:pt>
    <dgm:pt modelId="{67587BFC-3632-4532-9C28-C8010DA6EDA7}" type="pres">
      <dgm:prSet presAssocID="{2127B5DC-27A9-40C4-BD42-2A27318B5395}" presName="linNode" presStyleCnt="0"/>
      <dgm:spPr/>
    </dgm:pt>
    <dgm:pt modelId="{E5A45510-8506-4C31-9577-7EF6649D8592}" type="pres">
      <dgm:prSet presAssocID="{2127B5DC-27A9-40C4-BD42-2A27318B5395}" presName="parentText" presStyleLbl="alignNode1" presStyleIdx="1" presStyleCnt="5">
        <dgm:presLayoutVars>
          <dgm:chMax val="1"/>
          <dgm:bulletEnabled/>
        </dgm:presLayoutVars>
      </dgm:prSet>
      <dgm:spPr/>
    </dgm:pt>
    <dgm:pt modelId="{CA26336F-0B11-49BC-9129-9A3121CFF13E}" type="pres">
      <dgm:prSet presAssocID="{2127B5DC-27A9-40C4-BD42-2A27318B5395}" presName="descendantText" presStyleLbl="alignAccFollowNode1" presStyleIdx="1" presStyleCnt="5">
        <dgm:presLayoutVars>
          <dgm:bulletEnabled/>
        </dgm:presLayoutVars>
      </dgm:prSet>
      <dgm:spPr/>
    </dgm:pt>
    <dgm:pt modelId="{106F378F-1EC6-488E-8B30-3FC3B6ADC9BD}" type="pres">
      <dgm:prSet presAssocID="{60384CC6-53F1-4CF0-B454-791D52272002}" presName="sp" presStyleCnt="0"/>
      <dgm:spPr/>
    </dgm:pt>
    <dgm:pt modelId="{557FAEE0-51DA-4F33-97D4-DFC81819FEE8}" type="pres">
      <dgm:prSet presAssocID="{B6C337B5-93DF-46D4-847B-42EF29E457DD}" presName="linNode" presStyleCnt="0"/>
      <dgm:spPr/>
    </dgm:pt>
    <dgm:pt modelId="{472EE319-4F48-4735-9491-DF48ACAAD602}" type="pres">
      <dgm:prSet presAssocID="{B6C337B5-93DF-46D4-847B-42EF29E457DD}" presName="parentText" presStyleLbl="alignNode1" presStyleIdx="2" presStyleCnt="5">
        <dgm:presLayoutVars>
          <dgm:chMax val="1"/>
          <dgm:bulletEnabled/>
        </dgm:presLayoutVars>
      </dgm:prSet>
      <dgm:spPr/>
    </dgm:pt>
    <dgm:pt modelId="{3C8BC797-1AD3-46F5-8AFD-E2D6AE0BED50}" type="pres">
      <dgm:prSet presAssocID="{B6C337B5-93DF-46D4-847B-42EF29E457DD}" presName="descendantText" presStyleLbl="alignAccFollowNode1" presStyleIdx="2" presStyleCnt="5">
        <dgm:presLayoutVars>
          <dgm:bulletEnabled/>
        </dgm:presLayoutVars>
      </dgm:prSet>
      <dgm:spPr/>
    </dgm:pt>
    <dgm:pt modelId="{492E74BC-9BDD-404E-B5ED-A8ED0E959D10}" type="pres">
      <dgm:prSet presAssocID="{A1D673E5-D87A-4421-8FC2-CDACE7BED9FA}" presName="sp" presStyleCnt="0"/>
      <dgm:spPr/>
    </dgm:pt>
    <dgm:pt modelId="{E947F9ED-5815-4367-82FB-39F0BCADD9A3}" type="pres">
      <dgm:prSet presAssocID="{19F523E7-CE9C-46AC-9544-1FA6718F7802}" presName="linNode" presStyleCnt="0"/>
      <dgm:spPr/>
    </dgm:pt>
    <dgm:pt modelId="{1162D0CB-FDA6-44BE-AD0E-15B7D9DA6F72}" type="pres">
      <dgm:prSet presAssocID="{19F523E7-CE9C-46AC-9544-1FA6718F7802}" presName="parentText" presStyleLbl="alignNode1" presStyleIdx="3" presStyleCnt="5">
        <dgm:presLayoutVars>
          <dgm:chMax val="1"/>
          <dgm:bulletEnabled/>
        </dgm:presLayoutVars>
      </dgm:prSet>
      <dgm:spPr/>
    </dgm:pt>
    <dgm:pt modelId="{7C6F42FB-5926-4B46-8B87-19A720590D44}" type="pres">
      <dgm:prSet presAssocID="{19F523E7-CE9C-46AC-9544-1FA6718F7802}" presName="descendantText" presStyleLbl="alignAccFollowNode1" presStyleIdx="3" presStyleCnt="5">
        <dgm:presLayoutVars>
          <dgm:bulletEnabled/>
        </dgm:presLayoutVars>
      </dgm:prSet>
      <dgm:spPr/>
    </dgm:pt>
    <dgm:pt modelId="{AD2AA8B3-2BE8-4BED-ACA5-F75DE2AA9FBA}" type="pres">
      <dgm:prSet presAssocID="{B5A25809-B011-46F0-AE8F-88DA91F3FFBD}" presName="sp" presStyleCnt="0"/>
      <dgm:spPr/>
    </dgm:pt>
    <dgm:pt modelId="{9015015C-638D-4558-9E2E-CB50ABF70515}" type="pres">
      <dgm:prSet presAssocID="{D2CAEAE5-66F6-4D5D-8CDE-649EBAB3A851}" presName="linNode" presStyleCnt="0"/>
      <dgm:spPr/>
    </dgm:pt>
    <dgm:pt modelId="{F26030D7-D7E1-4DF4-8288-ED82F39D1367}" type="pres">
      <dgm:prSet presAssocID="{D2CAEAE5-66F6-4D5D-8CDE-649EBAB3A851}" presName="parentText" presStyleLbl="alignNode1" presStyleIdx="4" presStyleCnt="5">
        <dgm:presLayoutVars>
          <dgm:chMax val="1"/>
          <dgm:bulletEnabled/>
        </dgm:presLayoutVars>
      </dgm:prSet>
      <dgm:spPr/>
    </dgm:pt>
    <dgm:pt modelId="{874473FF-9A6B-418E-9691-02AD7D3FA024}" type="pres">
      <dgm:prSet presAssocID="{D2CAEAE5-66F6-4D5D-8CDE-649EBAB3A851}" presName="descendantText" presStyleLbl="alignAccFollowNode1" presStyleIdx="4" presStyleCnt="5">
        <dgm:presLayoutVars>
          <dgm:bulletEnabled/>
        </dgm:presLayoutVars>
      </dgm:prSet>
      <dgm:spPr/>
    </dgm:pt>
  </dgm:ptLst>
  <dgm:cxnLst>
    <dgm:cxn modelId="{02B9A600-AA77-4FAC-AD5B-8661336AD8C2}" type="presOf" srcId="{5CAF95BE-B085-499A-AA69-11ABDFC52AD4}" destId="{3C8BC797-1AD3-46F5-8AFD-E2D6AE0BED50}" srcOrd="0" destOrd="1" presId="urn:microsoft.com/office/officeart/2016/7/layout/VerticalSolidActionList"/>
    <dgm:cxn modelId="{827FD000-C7E6-4E33-86EA-D7DD999AB0DE}" srcId="{2127B5DC-27A9-40C4-BD42-2A27318B5395}" destId="{06FCD776-648E-437F-9E4C-A4A2F922BD2A}" srcOrd="1" destOrd="0" parTransId="{2489F893-AA22-4809-81B6-F7F1C3267859}" sibTransId="{AC4E308B-CF3C-46F0-AFB2-71310DC04338}"/>
    <dgm:cxn modelId="{58378F04-0949-485F-9964-4D28E24E51A1}" type="presOf" srcId="{19F523E7-CE9C-46AC-9544-1FA6718F7802}" destId="{1162D0CB-FDA6-44BE-AD0E-15B7D9DA6F72}" srcOrd="0" destOrd="0" presId="urn:microsoft.com/office/officeart/2016/7/layout/VerticalSolidActionList"/>
    <dgm:cxn modelId="{92157C07-8CAA-43EB-85F9-4B9509C96791}" srcId="{A257E435-ECE9-4456-AFE4-D74D6F2C3730}" destId="{395E9D71-8B2E-493C-9847-781E5C7EC9B0}" srcOrd="0" destOrd="0" parTransId="{E1CEEEDB-7579-4379-8290-65DE6D0B0D8E}" sibTransId="{4F59D769-B12E-4826-B403-BA8F45C05AC6}"/>
    <dgm:cxn modelId="{4973C80A-7007-42D2-A75D-1F294A48DBA5}" srcId="{2127B5DC-27A9-40C4-BD42-2A27318B5395}" destId="{075FDD0D-4184-44EB-8975-639207DFEA12}" srcOrd="2" destOrd="0" parTransId="{05DA7C69-7DB4-4926-9E18-BDF3234FDFC7}" sibTransId="{2680112F-18CF-4C84-B1B7-2102D9BC5E04}"/>
    <dgm:cxn modelId="{B47EAE12-B7F4-4188-80B6-AF8CC491E508}" srcId="{395E9D71-8B2E-493C-9847-781E5C7EC9B0}" destId="{B68C63A9-76A6-4ECE-BF3E-292EDADD0CF1}" srcOrd="1" destOrd="0" parTransId="{2FD52DA0-E133-4D21-BEE0-5377444F8137}" sibTransId="{D1542B9D-D43B-4957-B914-1CF50F71C447}"/>
    <dgm:cxn modelId="{E6D79719-A49A-4015-81B4-A892D3C1DD1D}" type="presOf" srcId="{883307F1-30D5-4E80-BA4D-C2C01CD64F74}" destId="{7C6F42FB-5926-4B46-8B87-19A720590D44}" srcOrd="0" destOrd="0" presId="urn:microsoft.com/office/officeart/2016/7/layout/VerticalSolidActionList"/>
    <dgm:cxn modelId="{22B8261E-181B-43EC-858E-67CA3418B958}" srcId="{B6C337B5-93DF-46D4-847B-42EF29E457DD}" destId="{5CAF95BE-B085-499A-AA69-11ABDFC52AD4}" srcOrd="1" destOrd="0" parTransId="{54B29136-DE4E-491A-8FD5-CCA6591B8216}" sibTransId="{68F86228-3B8F-4FB9-8AFB-2E93C6100476}"/>
    <dgm:cxn modelId="{A02A512B-74C8-4150-8908-A6ECE1ED0C2F}" srcId="{A257E435-ECE9-4456-AFE4-D74D6F2C3730}" destId="{2127B5DC-27A9-40C4-BD42-2A27318B5395}" srcOrd="1" destOrd="0" parTransId="{7BF71B9C-3BED-40B3-A22F-48B185849C5A}" sibTransId="{60384CC6-53F1-4CF0-B454-791D52272002}"/>
    <dgm:cxn modelId="{6FE01461-D359-4079-976B-6F04DF80D204}" srcId="{395E9D71-8B2E-493C-9847-781E5C7EC9B0}" destId="{45520CF1-8B66-465D-B282-ACC169C0B15D}" srcOrd="2" destOrd="0" parTransId="{8C2F4EE4-A6CD-4F4D-A2B1-89EFF51A50BE}" sibTransId="{65037499-D390-4134-ABCF-DB28F3821331}"/>
    <dgm:cxn modelId="{E2EA8744-038A-4707-8116-550FAA690C81}" type="presOf" srcId="{65DF83C8-1513-4623-BAAC-00FB1C08CEBB}" destId="{3C8BC797-1AD3-46F5-8AFD-E2D6AE0BED50}" srcOrd="0" destOrd="0" presId="urn:microsoft.com/office/officeart/2016/7/layout/VerticalSolidActionList"/>
    <dgm:cxn modelId="{DB43C664-C092-48C1-8DCA-D1161439910B}" type="presOf" srcId="{0E7624F8-18F3-4BE3-B3BA-0CFA291D5D96}" destId="{7C6F42FB-5926-4B46-8B87-19A720590D44}" srcOrd="0" destOrd="1" presId="urn:microsoft.com/office/officeart/2016/7/layout/VerticalSolidActionList"/>
    <dgm:cxn modelId="{D18F0345-0BF6-401A-AD17-9E632B28F972}" type="presOf" srcId="{395E9D71-8B2E-493C-9847-781E5C7EC9B0}" destId="{141FFF9B-B1B6-4650-963C-461D2A02CF3B}" srcOrd="0" destOrd="0" presId="urn:microsoft.com/office/officeart/2016/7/layout/VerticalSolidActionList"/>
    <dgm:cxn modelId="{82BE8F48-640B-47F1-A608-ABA96B366DB3}" srcId="{2127B5DC-27A9-40C4-BD42-2A27318B5395}" destId="{C2B651C2-27B1-4300-8779-FE41020B6FCD}" srcOrd="0" destOrd="0" parTransId="{CB54D60B-411B-453F-84A8-17EA80E10467}" sibTransId="{B754A0C3-CD96-462F-8823-E0A086BB5179}"/>
    <dgm:cxn modelId="{91D7606C-37D1-4B3A-84F4-06B7F5EBFE74}" srcId="{19F523E7-CE9C-46AC-9544-1FA6718F7802}" destId="{0E7624F8-18F3-4BE3-B3BA-0CFA291D5D96}" srcOrd="1" destOrd="0" parTransId="{F77FA543-2248-44DC-8901-FBAFCA5FDC71}" sibTransId="{06CA63C7-60E8-46A3-A60B-D49E0B78A1B5}"/>
    <dgm:cxn modelId="{FF030C72-543C-488D-BE1F-612653636F7E}" srcId="{B6C337B5-93DF-46D4-847B-42EF29E457DD}" destId="{65DF83C8-1513-4623-BAAC-00FB1C08CEBB}" srcOrd="0" destOrd="0" parTransId="{4107CDCA-A897-40E9-AD05-48DCEB00EE55}" sibTransId="{A08BB258-12A4-4324-8AEA-8667A6E45F52}"/>
    <dgm:cxn modelId="{DA8BB974-421E-4BC4-8B0E-4321BE5DC366}" srcId="{2127B5DC-27A9-40C4-BD42-2A27318B5395}" destId="{517CDCE9-98E3-4B6A-9B1E-992CE6A9C9EB}" srcOrd="3" destOrd="0" parTransId="{7BA159C9-6647-4D7D-9F8F-8E1CA1B702BD}" sibTransId="{EFCECA5F-B515-42A0-AB12-EA6F5F2CCFD7}"/>
    <dgm:cxn modelId="{75E8A456-774D-44E6-BF44-15A55826D2E6}" srcId="{395E9D71-8B2E-493C-9847-781E5C7EC9B0}" destId="{39380B29-400F-4A88-B30C-7B6519DE00B7}" srcOrd="0" destOrd="0" parTransId="{CF92B12B-D83E-4EA5-891E-FB3CDD91D923}" sibTransId="{874E3F2C-9A6C-45AC-8BF6-0130B6FDEFCA}"/>
    <dgm:cxn modelId="{AF4BAD57-9BC7-4405-A414-80C3507DE1F6}" type="presOf" srcId="{39380B29-400F-4A88-B30C-7B6519DE00B7}" destId="{B3F6DB47-8D52-4F5A-8ABD-2B527A7AEF2E}" srcOrd="0" destOrd="0" presId="urn:microsoft.com/office/officeart/2016/7/layout/VerticalSolidActionList"/>
    <dgm:cxn modelId="{4DCB0C58-6838-4207-94D1-484AC7D0EDDD}" type="presOf" srcId="{354CE1BA-41F2-4313-8DB5-AA710C067355}" destId="{874473FF-9A6B-418E-9691-02AD7D3FA024}" srcOrd="0" destOrd="0" presId="urn:microsoft.com/office/officeart/2016/7/layout/VerticalSolidActionList"/>
    <dgm:cxn modelId="{4A1AA35A-2F63-43E4-B0DD-3FE99681DA8E}" type="presOf" srcId="{517CDCE9-98E3-4B6A-9B1E-992CE6A9C9EB}" destId="{CA26336F-0B11-49BC-9129-9A3121CFF13E}" srcOrd="0" destOrd="3" presId="urn:microsoft.com/office/officeart/2016/7/layout/VerticalSolidActionList"/>
    <dgm:cxn modelId="{E2D0AA8C-49CA-49FD-B6A9-875A69C6EDF9}" type="presOf" srcId="{B68C63A9-76A6-4ECE-BF3E-292EDADD0CF1}" destId="{B3F6DB47-8D52-4F5A-8ABD-2B527A7AEF2E}" srcOrd="0" destOrd="1" presId="urn:microsoft.com/office/officeart/2016/7/layout/VerticalSolidActionList"/>
    <dgm:cxn modelId="{923CF98C-CE6C-49DC-8B8F-692A23FDDCD4}" type="presOf" srcId="{A257E435-ECE9-4456-AFE4-D74D6F2C3730}" destId="{7F48550C-C9BA-46D1-A7D4-E2FE8FBDA12A}" srcOrd="0" destOrd="0" presId="urn:microsoft.com/office/officeart/2016/7/layout/VerticalSolidActionList"/>
    <dgm:cxn modelId="{4AA4A18F-7328-4A79-BBD6-16D369DB6C6F}" srcId="{D2CAEAE5-66F6-4D5D-8CDE-649EBAB3A851}" destId="{1FC1B2D0-7203-4AE1-8D73-C3764187597D}" srcOrd="1" destOrd="0" parTransId="{8BB344EF-EFFC-4D0D-9A06-3450E89435D4}" sibTransId="{6B8F26B3-602C-46B7-B08B-E6408C567A3E}"/>
    <dgm:cxn modelId="{5C20879D-41A9-49BC-A4CA-D96ADD38EBA3}" srcId="{D2CAEAE5-66F6-4D5D-8CDE-649EBAB3A851}" destId="{354CE1BA-41F2-4313-8DB5-AA710C067355}" srcOrd="0" destOrd="0" parTransId="{2DF3F27E-237D-4764-8A9C-39E2C9CABF76}" sibTransId="{158352E3-9C52-402C-9DEF-E9496A1990FC}"/>
    <dgm:cxn modelId="{185C1FA0-DD8A-42A3-8C68-1728A4BFC070}" srcId="{A257E435-ECE9-4456-AFE4-D74D6F2C3730}" destId="{B6C337B5-93DF-46D4-847B-42EF29E457DD}" srcOrd="2" destOrd="0" parTransId="{1F3920A7-1825-4D22-A4F2-BEEB4E264453}" sibTransId="{A1D673E5-D87A-4421-8FC2-CDACE7BED9FA}"/>
    <dgm:cxn modelId="{515E28A3-4FBF-400A-8751-158F26FB5099}" type="presOf" srcId="{06FCD776-648E-437F-9E4C-A4A2F922BD2A}" destId="{CA26336F-0B11-49BC-9129-9A3121CFF13E}" srcOrd="0" destOrd="1" presId="urn:microsoft.com/office/officeart/2016/7/layout/VerticalSolidActionList"/>
    <dgm:cxn modelId="{3AEFC0A5-1813-4E99-A7EF-CB03EF09D43E}" type="presOf" srcId="{C2B651C2-27B1-4300-8779-FE41020B6FCD}" destId="{CA26336F-0B11-49BC-9129-9A3121CFF13E}" srcOrd="0" destOrd="0" presId="urn:microsoft.com/office/officeart/2016/7/layout/VerticalSolidActionList"/>
    <dgm:cxn modelId="{DDFFA8B1-CE1C-4DD3-AF4D-E7A3DD4CD1D2}" type="presOf" srcId="{1FC1B2D0-7203-4AE1-8D73-C3764187597D}" destId="{874473FF-9A6B-418E-9691-02AD7D3FA024}" srcOrd="0" destOrd="1" presId="urn:microsoft.com/office/officeart/2016/7/layout/VerticalSolidActionList"/>
    <dgm:cxn modelId="{DED526BA-314B-4B5A-8719-691B7FD0A0D7}" type="presOf" srcId="{45520CF1-8B66-465D-B282-ACC169C0B15D}" destId="{B3F6DB47-8D52-4F5A-8ABD-2B527A7AEF2E}" srcOrd="0" destOrd="2" presId="urn:microsoft.com/office/officeart/2016/7/layout/VerticalSolidActionList"/>
    <dgm:cxn modelId="{DA534EC1-8082-4F42-971B-236121038C05}" srcId="{19F523E7-CE9C-46AC-9544-1FA6718F7802}" destId="{883307F1-30D5-4E80-BA4D-C2C01CD64F74}" srcOrd="0" destOrd="0" parTransId="{FDE0DD21-DADB-4247-86C3-6C6F75240253}" sibTransId="{DD8AB95F-1529-4D72-867F-1173CAB33BB1}"/>
    <dgm:cxn modelId="{9B8490C1-0AA1-4C6B-A2B4-5E9F05C11003}" type="presOf" srcId="{2127B5DC-27A9-40C4-BD42-2A27318B5395}" destId="{E5A45510-8506-4C31-9577-7EF6649D8592}" srcOrd="0" destOrd="0" presId="urn:microsoft.com/office/officeart/2016/7/layout/VerticalSolidActionList"/>
    <dgm:cxn modelId="{DF0D45C6-5571-4898-A54C-0CDAE7A23693}" type="presOf" srcId="{075FDD0D-4184-44EB-8975-639207DFEA12}" destId="{CA26336F-0B11-49BC-9129-9A3121CFF13E}" srcOrd="0" destOrd="2" presId="urn:microsoft.com/office/officeart/2016/7/layout/VerticalSolidActionList"/>
    <dgm:cxn modelId="{C038AFCC-14CA-4036-9721-0DBD8CE3D8DC}" type="presOf" srcId="{B6C337B5-93DF-46D4-847B-42EF29E457DD}" destId="{472EE319-4F48-4735-9491-DF48ACAAD602}" srcOrd="0" destOrd="0" presId="urn:microsoft.com/office/officeart/2016/7/layout/VerticalSolidActionList"/>
    <dgm:cxn modelId="{A97F4CD7-527F-4008-8A93-A8D4ACCE3911}" type="presOf" srcId="{D2CAEAE5-66F6-4D5D-8CDE-649EBAB3A851}" destId="{F26030D7-D7E1-4DF4-8288-ED82F39D1367}" srcOrd="0" destOrd="0" presId="urn:microsoft.com/office/officeart/2016/7/layout/VerticalSolidActionList"/>
    <dgm:cxn modelId="{DB17CEDF-7BC4-4346-9F68-A2A4CFD5A583}" srcId="{A257E435-ECE9-4456-AFE4-D74D6F2C3730}" destId="{D2CAEAE5-66F6-4D5D-8CDE-649EBAB3A851}" srcOrd="4" destOrd="0" parTransId="{6991946A-2442-4313-98F2-8C100D4DEE4E}" sibTransId="{FF717BBE-A437-4247-B9FC-3CA528D512C0}"/>
    <dgm:cxn modelId="{05B26EE9-9D61-453E-A073-4E28F5AAF528}" srcId="{A257E435-ECE9-4456-AFE4-D74D6F2C3730}" destId="{19F523E7-CE9C-46AC-9544-1FA6718F7802}" srcOrd="3" destOrd="0" parTransId="{753F3ED5-750A-46D7-950E-F99816CEF198}" sibTransId="{B5A25809-B011-46F0-AE8F-88DA91F3FFBD}"/>
    <dgm:cxn modelId="{D3EA7E4D-5494-4086-B15C-5809E4D61CB0}" type="presParOf" srcId="{7F48550C-C9BA-46D1-A7D4-E2FE8FBDA12A}" destId="{4BB7A314-B1B3-4E9A-9478-ECFFD02B98B3}" srcOrd="0" destOrd="0" presId="urn:microsoft.com/office/officeart/2016/7/layout/VerticalSolidActionList"/>
    <dgm:cxn modelId="{43A59F84-9A15-453A-8C01-7EDF6F828415}" type="presParOf" srcId="{4BB7A314-B1B3-4E9A-9478-ECFFD02B98B3}" destId="{141FFF9B-B1B6-4650-963C-461D2A02CF3B}" srcOrd="0" destOrd="0" presId="urn:microsoft.com/office/officeart/2016/7/layout/VerticalSolidActionList"/>
    <dgm:cxn modelId="{05B56C01-D94D-47C7-934F-1730E88B3A6F}" type="presParOf" srcId="{4BB7A314-B1B3-4E9A-9478-ECFFD02B98B3}" destId="{B3F6DB47-8D52-4F5A-8ABD-2B527A7AEF2E}" srcOrd="1" destOrd="0" presId="urn:microsoft.com/office/officeart/2016/7/layout/VerticalSolidActionList"/>
    <dgm:cxn modelId="{730F2D2D-19E1-40A3-B9B0-A20300420F68}" type="presParOf" srcId="{7F48550C-C9BA-46D1-A7D4-E2FE8FBDA12A}" destId="{A20FE37B-1898-4395-ACD3-373C3B6B0109}" srcOrd="1" destOrd="0" presId="urn:microsoft.com/office/officeart/2016/7/layout/VerticalSolidActionList"/>
    <dgm:cxn modelId="{E3296C8D-AA3E-4D48-8158-218247350987}" type="presParOf" srcId="{7F48550C-C9BA-46D1-A7D4-E2FE8FBDA12A}" destId="{67587BFC-3632-4532-9C28-C8010DA6EDA7}" srcOrd="2" destOrd="0" presId="urn:microsoft.com/office/officeart/2016/7/layout/VerticalSolidActionList"/>
    <dgm:cxn modelId="{11584D6D-838B-42D8-9CEB-399A97A395B9}" type="presParOf" srcId="{67587BFC-3632-4532-9C28-C8010DA6EDA7}" destId="{E5A45510-8506-4C31-9577-7EF6649D8592}" srcOrd="0" destOrd="0" presId="urn:microsoft.com/office/officeart/2016/7/layout/VerticalSolidActionList"/>
    <dgm:cxn modelId="{0ECA645C-7953-4B75-84EE-D902AC4DB331}" type="presParOf" srcId="{67587BFC-3632-4532-9C28-C8010DA6EDA7}" destId="{CA26336F-0B11-49BC-9129-9A3121CFF13E}" srcOrd="1" destOrd="0" presId="urn:microsoft.com/office/officeart/2016/7/layout/VerticalSolidActionList"/>
    <dgm:cxn modelId="{38029DC7-CB2D-4C3E-843C-6047E87C7A36}" type="presParOf" srcId="{7F48550C-C9BA-46D1-A7D4-E2FE8FBDA12A}" destId="{106F378F-1EC6-488E-8B30-3FC3B6ADC9BD}" srcOrd="3" destOrd="0" presId="urn:microsoft.com/office/officeart/2016/7/layout/VerticalSolidActionList"/>
    <dgm:cxn modelId="{99BFD8FE-66E8-4860-9022-F76C246C4F06}" type="presParOf" srcId="{7F48550C-C9BA-46D1-A7D4-E2FE8FBDA12A}" destId="{557FAEE0-51DA-4F33-97D4-DFC81819FEE8}" srcOrd="4" destOrd="0" presId="urn:microsoft.com/office/officeart/2016/7/layout/VerticalSolidActionList"/>
    <dgm:cxn modelId="{B1AE3AF1-0EEB-4F6B-A206-E12A3A2CFD0E}" type="presParOf" srcId="{557FAEE0-51DA-4F33-97D4-DFC81819FEE8}" destId="{472EE319-4F48-4735-9491-DF48ACAAD602}" srcOrd="0" destOrd="0" presId="urn:microsoft.com/office/officeart/2016/7/layout/VerticalSolidActionList"/>
    <dgm:cxn modelId="{A7075ACF-17B1-46A3-B5FF-0069ADB72CA4}" type="presParOf" srcId="{557FAEE0-51DA-4F33-97D4-DFC81819FEE8}" destId="{3C8BC797-1AD3-46F5-8AFD-E2D6AE0BED50}" srcOrd="1" destOrd="0" presId="urn:microsoft.com/office/officeart/2016/7/layout/VerticalSolidActionList"/>
    <dgm:cxn modelId="{63919C96-E2FB-4918-BDEB-230F28F3286A}" type="presParOf" srcId="{7F48550C-C9BA-46D1-A7D4-E2FE8FBDA12A}" destId="{492E74BC-9BDD-404E-B5ED-A8ED0E959D10}" srcOrd="5" destOrd="0" presId="urn:microsoft.com/office/officeart/2016/7/layout/VerticalSolidActionList"/>
    <dgm:cxn modelId="{7E13585E-2E45-4E80-AC4D-E8BF04835F2E}" type="presParOf" srcId="{7F48550C-C9BA-46D1-A7D4-E2FE8FBDA12A}" destId="{E947F9ED-5815-4367-82FB-39F0BCADD9A3}" srcOrd="6" destOrd="0" presId="urn:microsoft.com/office/officeart/2016/7/layout/VerticalSolidActionList"/>
    <dgm:cxn modelId="{2E4A5D94-C03E-4839-9294-A05B578A99EA}" type="presParOf" srcId="{E947F9ED-5815-4367-82FB-39F0BCADD9A3}" destId="{1162D0CB-FDA6-44BE-AD0E-15B7D9DA6F72}" srcOrd="0" destOrd="0" presId="urn:microsoft.com/office/officeart/2016/7/layout/VerticalSolidActionList"/>
    <dgm:cxn modelId="{58EF8FA0-2EFF-4A26-88B4-9D599B956C3B}" type="presParOf" srcId="{E947F9ED-5815-4367-82FB-39F0BCADD9A3}" destId="{7C6F42FB-5926-4B46-8B87-19A720590D44}" srcOrd="1" destOrd="0" presId="urn:microsoft.com/office/officeart/2016/7/layout/VerticalSolidActionList"/>
    <dgm:cxn modelId="{68EA43DE-39B5-48C7-A28D-11E90DD7539F}" type="presParOf" srcId="{7F48550C-C9BA-46D1-A7D4-E2FE8FBDA12A}" destId="{AD2AA8B3-2BE8-4BED-ACA5-F75DE2AA9FBA}" srcOrd="7" destOrd="0" presId="urn:microsoft.com/office/officeart/2016/7/layout/VerticalSolidActionList"/>
    <dgm:cxn modelId="{A0FA9D18-535A-4FCE-8ADC-E2C43A40B56B}" type="presParOf" srcId="{7F48550C-C9BA-46D1-A7D4-E2FE8FBDA12A}" destId="{9015015C-638D-4558-9E2E-CB50ABF70515}" srcOrd="8" destOrd="0" presId="urn:microsoft.com/office/officeart/2016/7/layout/VerticalSolidActionList"/>
    <dgm:cxn modelId="{A27D698C-E724-429A-B572-C3DEBBB5684F}" type="presParOf" srcId="{9015015C-638D-4558-9E2E-CB50ABF70515}" destId="{F26030D7-D7E1-4DF4-8288-ED82F39D1367}" srcOrd="0" destOrd="0" presId="urn:microsoft.com/office/officeart/2016/7/layout/VerticalSolidActionList"/>
    <dgm:cxn modelId="{E31DF3B1-E111-4527-97C2-9AB8F096AFE8}" type="presParOf" srcId="{9015015C-638D-4558-9E2E-CB50ABF70515}" destId="{874473FF-9A6B-418E-9691-02AD7D3FA024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2655F7-ACA4-4FD8-987B-378C977983C4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1E59927E-865C-4C72-B740-7FE5B392DA8C}">
      <dgm:prSet/>
      <dgm:spPr/>
      <dgm:t>
        <a:bodyPr/>
        <a:lstStyle/>
        <a:p>
          <a:r>
            <a:rPr lang="es-CO"/>
            <a:t>Los usuarios están motivados a utilizar una aplicación que provea una forma inteligente de agendar citas médicas.</a:t>
          </a:r>
          <a:endParaRPr lang="en-US"/>
        </a:p>
      </dgm:t>
    </dgm:pt>
    <dgm:pt modelId="{782A799F-5DD1-46BF-BBD3-77D60EFF9621}" type="parTrans" cxnId="{27564736-94F5-492B-9D4D-146CD5E56E08}">
      <dgm:prSet/>
      <dgm:spPr/>
      <dgm:t>
        <a:bodyPr/>
        <a:lstStyle/>
        <a:p>
          <a:endParaRPr lang="en-US"/>
        </a:p>
      </dgm:t>
    </dgm:pt>
    <dgm:pt modelId="{886EF47A-E7EB-4932-AD9A-FBBBD5944268}" type="sibTrans" cxnId="{27564736-94F5-492B-9D4D-146CD5E56E08}">
      <dgm:prSet/>
      <dgm:spPr/>
      <dgm:t>
        <a:bodyPr/>
        <a:lstStyle/>
        <a:p>
          <a:endParaRPr lang="en-US"/>
        </a:p>
      </dgm:t>
    </dgm:pt>
    <dgm:pt modelId="{30210DEA-0145-43D5-81AE-27F8AFB03429}">
      <dgm:prSet/>
      <dgm:spPr/>
      <dgm:t>
        <a:bodyPr/>
        <a:lstStyle/>
        <a:p>
          <a:r>
            <a:rPr lang="es-CO"/>
            <a:t>Los usuarios llegan tarde a sus compromisos médicos por la volatilidad del transporte en la ciudad de Bogotá, y buscan una manera inteligente de afrontar esta situación.</a:t>
          </a:r>
          <a:endParaRPr lang="en-US"/>
        </a:p>
      </dgm:t>
    </dgm:pt>
    <dgm:pt modelId="{CC4798F5-E836-4217-85E0-AA86860AD024}" type="parTrans" cxnId="{D438B215-3B33-4A47-A720-048E5AAB14A2}">
      <dgm:prSet/>
      <dgm:spPr/>
      <dgm:t>
        <a:bodyPr/>
        <a:lstStyle/>
        <a:p>
          <a:endParaRPr lang="en-US"/>
        </a:p>
      </dgm:t>
    </dgm:pt>
    <dgm:pt modelId="{6663982C-C67E-433E-A8BB-27F3CF6994B4}" type="sibTrans" cxnId="{D438B215-3B33-4A47-A720-048E5AAB14A2}">
      <dgm:prSet/>
      <dgm:spPr/>
      <dgm:t>
        <a:bodyPr/>
        <a:lstStyle/>
        <a:p>
          <a:endParaRPr lang="en-US"/>
        </a:p>
      </dgm:t>
    </dgm:pt>
    <dgm:pt modelId="{0CFBDECE-A2BA-4744-AB6B-5379D18784B2}">
      <dgm:prSet/>
      <dgm:spPr/>
      <dgm:t>
        <a:bodyPr/>
        <a:lstStyle/>
        <a:p>
          <a:r>
            <a:rPr lang="es-CO" dirty="0"/>
            <a:t>Las alarmas son usadas para despertar, asistir a entrenar, asistir a citas con amigos, familia o con el médico, se usan a diario, sin embargo , están no aseguran que las personas lleguen a tiempo</a:t>
          </a:r>
          <a:endParaRPr lang="en-US" dirty="0"/>
        </a:p>
      </dgm:t>
    </dgm:pt>
    <dgm:pt modelId="{9E984BAC-86A4-4DBD-B1BC-DEF99F10BB20}" type="parTrans" cxnId="{57095CF8-3E32-4F7E-A24E-591CBECB7774}">
      <dgm:prSet/>
      <dgm:spPr/>
      <dgm:t>
        <a:bodyPr/>
        <a:lstStyle/>
        <a:p>
          <a:endParaRPr lang="en-US"/>
        </a:p>
      </dgm:t>
    </dgm:pt>
    <dgm:pt modelId="{9E6FA487-A520-4DED-86BE-441289A35FF4}" type="sibTrans" cxnId="{57095CF8-3E32-4F7E-A24E-591CBECB7774}">
      <dgm:prSet/>
      <dgm:spPr/>
      <dgm:t>
        <a:bodyPr/>
        <a:lstStyle/>
        <a:p>
          <a:endParaRPr lang="en-US"/>
        </a:p>
      </dgm:t>
    </dgm:pt>
    <dgm:pt modelId="{C94AA5AE-203A-4028-A6E3-F01079EFCAB1}" type="pres">
      <dgm:prSet presAssocID="{2A2655F7-ACA4-4FD8-987B-378C977983C4}" presName="root" presStyleCnt="0">
        <dgm:presLayoutVars>
          <dgm:dir/>
          <dgm:resizeHandles val="exact"/>
        </dgm:presLayoutVars>
      </dgm:prSet>
      <dgm:spPr/>
    </dgm:pt>
    <dgm:pt modelId="{D2B5EB02-0A96-4E52-BDC5-8876C09A7843}" type="pres">
      <dgm:prSet presAssocID="{1E59927E-865C-4C72-B740-7FE5B392DA8C}" presName="compNode" presStyleCnt="0"/>
      <dgm:spPr/>
    </dgm:pt>
    <dgm:pt modelId="{D02BB697-B928-4502-94D2-A0F6133CCECC}" type="pres">
      <dgm:prSet presAssocID="{1E59927E-865C-4C72-B740-7FE5B392DA8C}" presName="bgRect" presStyleLbl="bgShp" presStyleIdx="0" presStyleCnt="3"/>
      <dgm:spPr/>
    </dgm:pt>
    <dgm:pt modelId="{3F6B1E83-FA75-4F38-B6E6-307335D5E972}" type="pres">
      <dgm:prSet presAssocID="{1E59927E-865C-4C72-B740-7FE5B392DA8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mbilla"/>
        </a:ext>
      </dgm:extLst>
    </dgm:pt>
    <dgm:pt modelId="{D3EB97E5-DA73-4573-AC4A-CBC32D455B12}" type="pres">
      <dgm:prSet presAssocID="{1E59927E-865C-4C72-B740-7FE5B392DA8C}" presName="spaceRect" presStyleCnt="0"/>
      <dgm:spPr/>
    </dgm:pt>
    <dgm:pt modelId="{1F19ED1F-D826-4047-959F-083C731A7561}" type="pres">
      <dgm:prSet presAssocID="{1E59927E-865C-4C72-B740-7FE5B392DA8C}" presName="parTx" presStyleLbl="revTx" presStyleIdx="0" presStyleCnt="3">
        <dgm:presLayoutVars>
          <dgm:chMax val="0"/>
          <dgm:chPref val="0"/>
        </dgm:presLayoutVars>
      </dgm:prSet>
      <dgm:spPr/>
    </dgm:pt>
    <dgm:pt modelId="{0BBBBDEB-96D4-4AEF-B858-C351BAF7AE15}" type="pres">
      <dgm:prSet presAssocID="{886EF47A-E7EB-4932-AD9A-FBBBD5944268}" presName="sibTrans" presStyleCnt="0"/>
      <dgm:spPr/>
    </dgm:pt>
    <dgm:pt modelId="{1C63A370-1413-4AF8-AB91-75464536A2AD}" type="pres">
      <dgm:prSet presAssocID="{30210DEA-0145-43D5-81AE-27F8AFB03429}" presName="compNode" presStyleCnt="0"/>
      <dgm:spPr/>
    </dgm:pt>
    <dgm:pt modelId="{6D5EF5A0-9C02-43F3-B2CF-CA5AB09BB935}" type="pres">
      <dgm:prSet presAssocID="{30210DEA-0145-43D5-81AE-27F8AFB03429}" presName="bgRect" presStyleLbl="bgShp" presStyleIdx="1" presStyleCnt="3"/>
      <dgm:spPr/>
    </dgm:pt>
    <dgm:pt modelId="{FF40D6E5-2367-4BEE-9ACD-85140DCF0F51}" type="pres">
      <dgm:prSet presAssocID="{30210DEA-0145-43D5-81AE-27F8AFB0342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mbulancia"/>
        </a:ext>
      </dgm:extLst>
    </dgm:pt>
    <dgm:pt modelId="{09484D71-7F5D-4618-886F-B707E7B2DF6C}" type="pres">
      <dgm:prSet presAssocID="{30210DEA-0145-43D5-81AE-27F8AFB03429}" presName="spaceRect" presStyleCnt="0"/>
      <dgm:spPr/>
    </dgm:pt>
    <dgm:pt modelId="{BCACAD00-AF04-4292-83CB-AF36A48E46C5}" type="pres">
      <dgm:prSet presAssocID="{30210DEA-0145-43D5-81AE-27F8AFB03429}" presName="parTx" presStyleLbl="revTx" presStyleIdx="1" presStyleCnt="3">
        <dgm:presLayoutVars>
          <dgm:chMax val="0"/>
          <dgm:chPref val="0"/>
        </dgm:presLayoutVars>
      </dgm:prSet>
      <dgm:spPr/>
    </dgm:pt>
    <dgm:pt modelId="{90756B2A-263F-4A75-86B8-E08354BAA39A}" type="pres">
      <dgm:prSet presAssocID="{6663982C-C67E-433E-A8BB-27F3CF6994B4}" presName="sibTrans" presStyleCnt="0"/>
      <dgm:spPr/>
    </dgm:pt>
    <dgm:pt modelId="{CFD5E7CB-12A6-4D9D-9A96-9E1EE409DE6C}" type="pres">
      <dgm:prSet presAssocID="{0CFBDECE-A2BA-4744-AB6B-5379D18784B2}" presName="compNode" presStyleCnt="0"/>
      <dgm:spPr/>
    </dgm:pt>
    <dgm:pt modelId="{9EEE04BD-26D8-4052-8707-DFE9A79B8704}" type="pres">
      <dgm:prSet presAssocID="{0CFBDECE-A2BA-4744-AB6B-5379D18784B2}" presName="bgRect" presStyleLbl="bgShp" presStyleIdx="2" presStyleCnt="3"/>
      <dgm:spPr/>
    </dgm:pt>
    <dgm:pt modelId="{441586B7-6095-4190-873E-B0F6B42431F1}" type="pres">
      <dgm:prSet presAssocID="{0CFBDECE-A2BA-4744-AB6B-5379D18784B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mpana"/>
        </a:ext>
      </dgm:extLst>
    </dgm:pt>
    <dgm:pt modelId="{995DB046-1819-4B98-A8EF-2C69D2D7598C}" type="pres">
      <dgm:prSet presAssocID="{0CFBDECE-A2BA-4744-AB6B-5379D18784B2}" presName="spaceRect" presStyleCnt="0"/>
      <dgm:spPr/>
    </dgm:pt>
    <dgm:pt modelId="{DF93EC10-FF2C-4825-9CDD-B4185FD06C55}" type="pres">
      <dgm:prSet presAssocID="{0CFBDECE-A2BA-4744-AB6B-5379D18784B2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FCFB812-DBE5-4347-88CF-BC2DE1792A26}" type="presOf" srcId="{0CFBDECE-A2BA-4744-AB6B-5379D18784B2}" destId="{DF93EC10-FF2C-4825-9CDD-B4185FD06C55}" srcOrd="0" destOrd="0" presId="urn:microsoft.com/office/officeart/2018/2/layout/IconVerticalSolidList"/>
    <dgm:cxn modelId="{D438B215-3B33-4A47-A720-048E5AAB14A2}" srcId="{2A2655F7-ACA4-4FD8-987B-378C977983C4}" destId="{30210DEA-0145-43D5-81AE-27F8AFB03429}" srcOrd="1" destOrd="0" parTransId="{CC4798F5-E836-4217-85E0-AA86860AD024}" sibTransId="{6663982C-C67E-433E-A8BB-27F3CF6994B4}"/>
    <dgm:cxn modelId="{27564736-94F5-492B-9D4D-146CD5E56E08}" srcId="{2A2655F7-ACA4-4FD8-987B-378C977983C4}" destId="{1E59927E-865C-4C72-B740-7FE5B392DA8C}" srcOrd="0" destOrd="0" parTransId="{782A799F-5DD1-46BF-BBD3-77D60EFF9621}" sibTransId="{886EF47A-E7EB-4932-AD9A-FBBBD5944268}"/>
    <dgm:cxn modelId="{B4A0D660-4984-4A80-A69D-7292AC5DE853}" type="presOf" srcId="{2A2655F7-ACA4-4FD8-987B-378C977983C4}" destId="{C94AA5AE-203A-4028-A6E3-F01079EFCAB1}" srcOrd="0" destOrd="0" presId="urn:microsoft.com/office/officeart/2018/2/layout/IconVerticalSolidList"/>
    <dgm:cxn modelId="{BFBC6094-485E-4821-ACD1-92727BD279C6}" type="presOf" srcId="{30210DEA-0145-43D5-81AE-27F8AFB03429}" destId="{BCACAD00-AF04-4292-83CB-AF36A48E46C5}" srcOrd="0" destOrd="0" presId="urn:microsoft.com/office/officeart/2018/2/layout/IconVerticalSolidList"/>
    <dgm:cxn modelId="{57095CF8-3E32-4F7E-A24E-591CBECB7774}" srcId="{2A2655F7-ACA4-4FD8-987B-378C977983C4}" destId="{0CFBDECE-A2BA-4744-AB6B-5379D18784B2}" srcOrd="2" destOrd="0" parTransId="{9E984BAC-86A4-4DBD-B1BC-DEF99F10BB20}" sibTransId="{9E6FA487-A520-4DED-86BE-441289A35FF4}"/>
    <dgm:cxn modelId="{DDFC74FB-DCAE-4704-9C39-F1275B52D95F}" type="presOf" srcId="{1E59927E-865C-4C72-B740-7FE5B392DA8C}" destId="{1F19ED1F-D826-4047-959F-083C731A7561}" srcOrd="0" destOrd="0" presId="urn:microsoft.com/office/officeart/2018/2/layout/IconVerticalSolidList"/>
    <dgm:cxn modelId="{B99829F6-6C57-4ECB-AC62-6CC752E9D65A}" type="presParOf" srcId="{C94AA5AE-203A-4028-A6E3-F01079EFCAB1}" destId="{D2B5EB02-0A96-4E52-BDC5-8876C09A7843}" srcOrd="0" destOrd="0" presId="urn:microsoft.com/office/officeart/2018/2/layout/IconVerticalSolidList"/>
    <dgm:cxn modelId="{85020267-7FFD-4AA6-9ADE-6D2AABA03EF9}" type="presParOf" srcId="{D2B5EB02-0A96-4E52-BDC5-8876C09A7843}" destId="{D02BB697-B928-4502-94D2-A0F6133CCECC}" srcOrd="0" destOrd="0" presId="urn:microsoft.com/office/officeart/2018/2/layout/IconVerticalSolidList"/>
    <dgm:cxn modelId="{454E2202-5E67-4DED-80AE-A821BF1FED41}" type="presParOf" srcId="{D2B5EB02-0A96-4E52-BDC5-8876C09A7843}" destId="{3F6B1E83-FA75-4F38-B6E6-307335D5E972}" srcOrd="1" destOrd="0" presId="urn:microsoft.com/office/officeart/2018/2/layout/IconVerticalSolidList"/>
    <dgm:cxn modelId="{2E6950B9-8F14-41A2-BA1A-7425143BF215}" type="presParOf" srcId="{D2B5EB02-0A96-4E52-BDC5-8876C09A7843}" destId="{D3EB97E5-DA73-4573-AC4A-CBC32D455B12}" srcOrd="2" destOrd="0" presId="urn:microsoft.com/office/officeart/2018/2/layout/IconVerticalSolidList"/>
    <dgm:cxn modelId="{D7D6F2E8-B6EE-4768-9ADC-08F5568C04F8}" type="presParOf" srcId="{D2B5EB02-0A96-4E52-BDC5-8876C09A7843}" destId="{1F19ED1F-D826-4047-959F-083C731A7561}" srcOrd="3" destOrd="0" presId="urn:microsoft.com/office/officeart/2018/2/layout/IconVerticalSolidList"/>
    <dgm:cxn modelId="{89396BED-77EA-458B-8345-13C33241BC22}" type="presParOf" srcId="{C94AA5AE-203A-4028-A6E3-F01079EFCAB1}" destId="{0BBBBDEB-96D4-4AEF-B858-C351BAF7AE15}" srcOrd="1" destOrd="0" presId="urn:microsoft.com/office/officeart/2018/2/layout/IconVerticalSolidList"/>
    <dgm:cxn modelId="{D27B8198-2EAA-4F6B-8BF3-BCA7760FD84C}" type="presParOf" srcId="{C94AA5AE-203A-4028-A6E3-F01079EFCAB1}" destId="{1C63A370-1413-4AF8-AB91-75464536A2AD}" srcOrd="2" destOrd="0" presId="urn:microsoft.com/office/officeart/2018/2/layout/IconVerticalSolidList"/>
    <dgm:cxn modelId="{94EE4AC3-1030-4E16-8751-07A1325B562E}" type="presParOf" srcId="{1C63A370-1413-4AF8-AB91-75464536A2AD}" destId="{6D5EF5A0-9C02-43F3-B2CF-CA5AB09BB935}" srcOrd="0" destOrd="0" presId="urn:microsoft.com/office/officeart/2018/2/layout/IconVerticalSolidList"/>
    <dgm:cxn modelId="{364D34A6-8ED5-4CAC-A8D9-86585A897B83}" type="presParOf" srcId="{1C63A370-1413-4AF8-AB91-75464536A2AD}" destId="{FF40D6E5-2367-4BEE-9ACD-85140DCF0F51}" srcOrd="1" destOrd="0" presId="urn:microsoft.com/office/officeart/2018/2/layout/IconVerticalSolidList"/>
    <dgm:cxn modelId="{9E90B192-18F6-4E5B-A2CD-B9EF8385E900}" type="presParOf" srcId="{1C63A370-1413-4AF8-AB91-75464536A2AD}" destId="{09484D71-7F5D-4618-886F-B707E7B2DF6C}" srcOrd="2" destOrd="0" presId="urn:microsoft.com/office/officeart/2018/2/layout/IconVerticalSolidList"/>
    <dgm:cxn modelId="{5950FC23-559C-4AC0-802B-B202AB4DE06D}" type="presParOf" srcId="{1C63A370-1413-4AF8-AB91-75464536A2AD}" destId="{BCACAD00-AF04-4292-83CB-AF36A48E46C5}" srcOrd="3" destOrd="0" presId="urn:microsoft.com/office/officeart/2018/2/layout/IconVerticalSolidList"/>
    <dgm:cxn modelId="{44E3CE59-D2C4-48FA-B5D7-C5CD4452CD00}" type="presParOf" srcId="{C94AA5AE-203A-4028-A6E3-F01079EFCAB1}" destId="{90756B2A-263F-4A75-86B8-E08354BAA39A}" srcOrd="3" destOrd="0" presId="urn:microsoft.com/office/officeart/2018/2/layout/IconVerticalSolidList"/>
    <dgm:cxn modelId="{0F11A192-12A7-4428-95AA-69811C9BCAB2}" type="presParOf" srcId="{C94AA5AE-203A-4028-A6E3-F01079EFCAB1}" destId="{CFD5E7CB-12A6-4D9D-9A96-9E1EE409DE6C}" srcOrd="4" destOrd="0" presId="urn:microsoft.com/office/officeart/2018/2/layout/IconVerticalSolidList"/>
    <dgm:cxn modelId="{AD7AD203-D041-432C-86D8-BAA9AE6318DC}" type="presParOf" srcId="{CFD5E7CB-12A6-4D9D-9A96-9E1EE409DE6C}" destId="{9EEE04BD-26D8-4052-8707-DFE9A79B8704}" srcOrd="0" destOrd="0" presId="urn:microsoft.com/office/officeart/2018/2/layout/IconVerticalSolidList"/>
    <dgm:cxn modelId="{D0B6DC8E-DF53-42DE-8115-BC05E7E2403C}" type="presParOf" srcId="{CFD5E7CB-12A6-4D9D-9A96-9E1EE409DE6C}" destId="{441586B7-6095-4190-873E-B0F6B42431F1}" srcOrd="1" destOrd="0" presId="urn:microsoft.com/office/officeart/2018/2/layout/IconVerticalSolidList"/>
    <dgm:cxn modelId="{A68EB609-A1DF-43AA-8F12-C60B7CF949BC}" type="presParOf" srcId="{CFD5E7CB-12A6-4D9D-9A96-9E1EE409DE6C}" destId="{995DB046-1819-4B98-A8EF-2C69D2D7598C}" srcOrd="2" destOrd="0" presId="urn:microsoft.com/office/officeart/2018/2/layout/IconVerticalSolidList"/>
    <dgm:cxn modelId="{C7CF3E96-40C5-4989-A29A-A723FCA29C47}" type="presParOf" srcId="{CFD5E7CB-12A6-4D9D-9A96-9E1EE409DE6C}" destId="{DF93EC10-FF2C-4825-9CDD-B4185FD06C5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83D4DE-987D-4FD1-B4EB-8A095B247FC9}">
      <dsp:nvSpPr>
        <dsp:cNvPr id="0" name=""/>
        <dsp:cNvSpPr/>
      </dsp:nvSpPr>
      <dsp:spPr>
        <a:xfrm>
          <a:off x="8930" y="420317"/>
          <a:ext cx="3534264" cy="1060279"/>
        </a:xfrm>
        <a:prstGeom prst="chevron">
          <a:avLst>
            <a:gd name="adj" fmla="val 3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¿Quien?</a:t>
          </a:r>
        </a:p>
      </dsp:txBody>
      <dsp:txXfrm>
        <a:off x="327014" y="420317"/>
        <a:ext cx="2898096" cy="1060279"/>
      </dsp:txXfrm>
    </dsp:sp>
    <dsp:sp modelId="{0C6C54BD-7690-4576-A52E-DE07954FE3EA}">
      <dsp:nvSpPr>
        <dsp:cNvPr id="0" name=""/>
        <dsp:cNvSpPr/>
      </dsp:nvSpPr>
      <dsp:spPr>
        <a:xfrm>
          <a:off x="8930" y="1480596"/>
          <a:ext cx="3216180" cy="245042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 dirty="0"/>
            <a:t>Habitantes de la ciudad de Bogotá que tienen citas médicas y quieren evitar perderlas para que sean atendidos a tiempo</a:t>
          </a:r>
        </a:p>
      </dsp:txBody>
      <dsp:txXfrm>
        <a:off x="8930" y="1480596"/>
        <a:ext cx="3216180" cy="2450424"/>
      </dsp:txXfrm>
    </dsp:sp>
    <dsp:sp modelId="{B9A9BF0E-56B1-42B7-9135-438A793CFF9B}">
      <dsp:nvSpPr>
        <dsp:cNvPr id="0" name=""/>
        <dsp:cNvSpPr/>
      </dsp:nvSpPr>
      <dsp:spPr>
        <a:xfrm>
          <a:off x="3490667" y="420317"/>
          <a:ext cx="3534264" cy="1060279"/>
        </a:xfrm>
        <a:prstGeom prst="chevron">
          <a:avLst>
            <a:gd name="adj" fmla="val 30000"/>
          </a:avLst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¿Qué hace?</a:t>
          </a:r>
        </a:p>
      </dsp:txBody>
      <dsp:txXfrm>
        <a:off x="3808751" y="420317"/>
        <a:ext cx="2898096" cy="1060279"/>
      </dsp:txXfrm>
    </dsp:sp>
    <dsp:sp modelId="{C2919F64-E70F-4C8F-B369-CC97DF019596}">
      <dsp:nvSpPr>
        <dsp:cNvPr id="0" name=""/>
        <dsp:cNvSpPr/>
      </dsp:nvSpPr>
      <dsp:spPr>
        <a:xfrm>
          <a:off x="3490667" y="1480596"/>
          <a:ext cx="3216180" cy="2450424"/>
        </a:xfrm>
        <a:prstGeom prst="rect">
          <a:avLst/>
        </a:prstGeom>
        <a:solidFill>
          <a:schemeClr val="accent2">
            <a:tint val="40000"/>
            <a:alpha val="90000"/>
            <a:hueOff val="-424613"/>
            <a:satOff val="-37673"/>
            <a:lumOff val="-38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424613"/>
              <a:satOff val="-37673"/>
              <a:lumOff val="-38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500" kern="1200" dirty="0"/>
            <a:t>Generar una alarma inteligente que analiza posición actual, lugar de destino, fecha y hora de la cita médica y forma de desplazamiento para obtener un tiempo estimado y ruta seguir para notificarle al usuario a qué hora debe salir para evitar perder su cita medica</a:t>
          </a:r>
        </a:p>
      </dsp:txBody>
      <dsp:txXfrm>
        <a:off x="3490667" y="1480596"/>
        <a:ext cx="3216180" cy="2450424"/>
      </dsp:txXfrm>
    </dsp:sp>
    <dsp:sp modelId="{D3A40F33-4C9E-4777-BB6C-BE507B7FEDBB}">
      <dsp:nvSpPr>
        <dsp:cNvPr id="0" name=""/>
        <dsp:cNvSpPr/>
      </dsp:nvSpPr>
      <dsp:spPr>
        <a:xfrm>
          <a:off x="6972405" y="420317"/>
          <a:ext cx="3534264" cy="1060279"/>
        </a:xfrm>
        <a:prstGeom prst="chevron">
          <a:avLst>
            <a:gd name="adj" fmla="val 30000"/>
          </a:avLst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800" kern="1200" dirty="0"/>
            <a:t>¿Por qué?</a:t>
          </a:r>
        </a:p>
      </dsp:txBody>
      <dsp:txXfrm>
        <a:off x="7290489" y="420317"/>
        <a:ext cx="2898096" cy="1060279"/>
      </dsp:txXfrm>
    </dsp:sp>
    <dsp:sp modelId="{724157AC-CCD0-4BA8-8419-8A4522C47D48}">
      <dsp:nvSpPr>
        <dsp:cNvPr id="0" name=""/>
        <dsp:cNvSpPr/>
      </dsp:nvSpPr>
      <dsp:spPr>
        <a:xfrm>
          <a:off x="6972405" y="1480596"/>
          <a:ext cx="3216180" cy="2450424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CO" sz="1500" kern="1200" dirty="0"/>
            <a:t>- Ayuda a los pacientes a llegar a sus citas médicas a tiempo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CO" sz="1500" kern="1200" dirty="0"/>
            <a:t>- Evita que las afecciones de los usuarios empeoren y sean atendidos oportunamente</a:t>
          </a:r>
        </a:p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s-CO" sz="1500" kern="1200" dirty="0"/>
            <a:t>- Evita reprogramar las citas médicas de los pacientes</a:t>
          </a:r>
        </a:p>
      </dsp:txBody>
      <dsp:txXfrm>
        <a:off x="6972405" y="1480596"/>
        <a:ext cx="3216180" cy="24504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F6DB47-8D52-4F5A-8ABD-2B527A7AEF2E}">
      <dsp:nvSpPr>
        <dsp:cNvPr id="0" name=""/>
        <dsp:cNvSpPr/>
      </dsp:nvSpPr>
      <dsp:spPr>
        <a:xfrm>
          <a:off x="2103120" y="1890"/>
          <a:ext cx="8412480" cy="829686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/>
            <a:t>Los usuarios solicitan citas médicas a través de cualquier medio expuesto por la institución medica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/>
            <a:t>Los usuarios reciben una notificación con la información de la cita medica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/>
            <a:t>Los usuarios crean una alarma para asistir a su cita medica</a:t>
          </a:r>
        </a:p>
      </dsp:txBody>
      <dsp:txXfrm>
        <a:off x="2103120" y="1890"/>
        <a:ext cx="8412480" cy="829686"/>
      </dsp:txXfrm>
    </dsp:sp>
    <dsp:sp modelId="{141FFF9B-B1B6-4650-963C-461D2A02CF3B}">
      <dsp:nvSpPr>
        <dsp:cNvPr id="0" name=""/>
        <dsp:cNvSpPr/>
      </dsp:nvSpPr>
      <dsp:spPr>
        <a:xfrm>
          <a:off x="0" y="1890"/>
          <a:ext cx="2103120" cy="82968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A</a:t>
          </a:r>
        </a:p>
      </dsp:txBody>
      <dsp:txXfrm>
        <a:off x="0" y="1890"/>
        <a:ext cx="2103120" cy="829686"/>
      </dsp:txXfrm>
    </dsp:sp>
    <dsp:sp modelId="{CA26336F-0B11-49BC-9129-9A3121CFF13E}">
      <dsp:nvSpPr>
        <dsp:cNvPr id="0" name=""/>
        <dsp:cNvSpPr/>
      </dsp:nvSpPr>
      <dsp:spPr>
        <a:xfrm>
          <a:off x="2103120" y="881358"/>
          <a:ext cx="8412480" cy="829686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/>
            <a:t>Los usuarios viven en la ciudad de Bogotá, donde el tráfico es un factor relevante para llegar a tiempo a sus citas medicas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/>
            <a:t>Los usuarios cuentan con medios de transporte alternativos para movilizarse, como bicicletas.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/>
            <a:t>Los usuarios no siempre pueden desplazarse con medios alternativos, ya que Bogotá, también es una ciudad insegura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/>
            <a:t>Los usuarios utilizan sus celulares para crear las alarmas y así mismo reciben notificaciones por parte de la institución medica</a:t>
          </a:r>
        </a:p>
      </dsp:txBody>
      <dsp:txXfrm>
        <a:off x="2103120" y="881358"/>
        <a:ext cx="8412480" cy="829686"/>
      </dsp:txXfrm>
    </dsp:sp>
    <dsp:sp modelId="{E5A45510-8506-4C31-9577-7EF6649D8592}">
      <dsp:nvSpPr>
        <dsp:cNvPr id="0" name=""/>
        <dsp:cNvSpPr/>
      </dsp:nvSpPr>
      <dsp:spPr>
        <a:xfrm>
          <a:off x="0" y="881358"/>
          <a:ext cx="2103120" cy="82968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E</a:t>
          </a:r>
        </a:p>
      </dsp:txBody>
      <dsp:txXfrm>
        <a:off x="0" y="881358"/>
        <a:ext cx="2103120" cy="829686"/>
      </dsp:txXfrm>
    </dsp:sp>
    <dsp:sp modelId="{3C8BC797-1AD3-46F5-8AFD-E2D6AE0BED50}">
      <dsp:nvSpPr>
        <dsp:cNvPr id="0" name=""/>
        <dsp:cNvSpPr/>
      </dsp:nvSpPr>
      <dsp:spPr>
        <a:xfrm>
          <a:off x="2103120" y="1760825"/>
          <a:ext cx="8412480" cy="829686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dirty="0"/>
            <a:t>Los usuarios registran las citas médicas en sus alarmas para asistir según la fecha y hora indicados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dirty="0"/>
            <a:t>Las instituciones médicas registran las citas médicas a través de una plataforma, esta le avisa al usuario la información de la cita generada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dirty="0"/>
            <a:t>Los usuarios se desplazan con el medio de transporte mas eficiente para asistir a sus citas medicas</a:t>
          </a:r>
        </a:p>
      </dsp:txBody>
      <dsp:txXfrm>
        <a:off x="2103120" y="1760825"/>
        <a:ext cx="8412480" cy="829686"/>
      </dsp:txXfrm>
    </dsp:sp>
    <dsp:sp modelId="{472EE319-4F48-4735-9491-DF48ACAAD602}">
      <dsp:nvSpPr>
        <dsp:cNvPr id="0" name=""/>
        <dsp:cNvSpPr/>
      </dsp:nvSpPr>
      <dsp:spPr>
        <a:xfrm>
          <a:off x="0" y="1760825"/>
          <a:ext cx="2103120" cy="82968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I</a:t>
          </a:r>
        </a:p>
      </dsp:txBody>
      <dsp:txXfrm>
        <a:off x="0" y="1760825"/>
        <a:ext cx="2103120" cy="829686"/>
      </dsp:txXfrm>
    </dsp:sp>
    <dsp:sp modelId="{7C6F42FB-5926-4B46-8B87-19A720590D44}">
      <dsp:nvSpPr>
        <dsp:cNvPr id="0" name=""/>
        <dsp:cNvSpPr/>
      </dsp:nvSpPr>
      <dsp:spPr>
        <a:xfrm>
          <a:off x="2103120" y="2640293"/>
          <a:ext cx="8412480" cy="829686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dirty="0"/>
            <a:t>Smartphones para solicitar citas medicas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dirty="0"/>
            <a:t>Computadores para que la institución de salud registre las citas medicas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dirty="0"/>
            <a:t>Medios de transporte para desplazarse a asistir a las citas medicas</a:t>
          </a:r>
        </a:p>
      </dsp:txBody>
      <dsp:txXfrm>
        <a:off x="2103120" y="2640293"/>
        <a:ext cx="8412480" cy="829686"/>
      </dsp:txXfrm>
    </dsp:sp>
    <dsp:sp modelId="{1162D0CB-FDA6-44BE-AD0E-15B7D9DA6F72}">
      <dsp:nvSpPr>
        <dsp:cNvPr id="0" name=""/>
        <dsp:cNvSpPr/>
      </dsp:nvSpPr>
      <dsp:spPr>
        <a:xfrm>
          <a:off x="0" y="2640293"/>
          <a:ext cx="2103120" cy="82968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O</a:t>
          </a:r>
        </a:p>
      </dsp:txBody>
      <dsp:txXfrm>
        <a:off x="0" y="2640293"/>
        <a:ext cx="2103120" cy="829686"/>
      </dsp:txXfrm>
    </dsp:sp>
    <dsp:sp modelId="{874473FF-9A6B-418E-9691-02AD7D3FA024}">
      <dsp:nvSpPr>
        <dsp:cNvPr id="0" name=""/>
        <dsp:cNvSpPr/>
      </dsp:nvSpPr>
      <dsp:spPr>
        <a:xfrm>
          <a:off x="2103120" y="3519760"/>
          <a:ext cx="8412480" cy="829686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225" tIns="210740" rIns="163225" bIns="21074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dirty="0"/>
            <a:t>Pacientes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100" kern="1200" dirty="0"/>
            <a:t>Instituciones medicas</a:t>
          </a:r>
        </a:p>
      </dsp:txBody>
      <dsp:txXfrm>
        <a:off x="2103120" y="3519760"/>
        <a:ext cx="8412480" cy="829686"/>
      </dsp:txXfrm>
    </dsp:sp>
    <dsp:sp modelId="{F26030D7-D7E1-4DF4-8288-ED82F39D1367}">
      <dsp:nvSpPr>
        <dsp:cNvPr id="0" name=""/>
        <dsp:cNvSpPr/>
      </dsp:nvSpPr>
      <dsp:spPr>
        <a:xfrm>
          <a:off x="0" y="3519760"/>
          <a:ext cx="2103120" cy="82968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290" tIns="81955" rIns="111290" bIns="81955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1400" kern="1200"/>
            <a:t>U</a:t>
          </a:r>
        </a:p>
      </dsp:txBody>
      <dsp:txXfrm>
        <a:off x="0" y="3519760"/>
        <a:ext cx="2103120" cy="82968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2BB697-B928-4502-94D2-A0F6133CCECC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6B1E83-FA75-4F38-B6E6-307335D5E972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19ED1F-D826-4047-959F-083C731A7561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300" kern="1200"/>
            <a:t>Los usuarios están motivados a utilizar una aplicación que provea una forma inteligente de agendar citas médicas.</a:t>
          </a:r>
          <a:endParaRPr lang="en-US" sz="2300" kern="1200"/>
        </a:p>
      </dsp:txBody>
      <dsp:txXfrm>
        <a:off x="1437631" y="531"/>
        <a:ext cx="9077968" cy="1244702"/>
      </dsp:txXfrm>
    </dsp:sp>
    <dsp:sp modelId="{6D5EF5A0-9C02-43F3-B2CF-CA5AB09BB93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40D6E5-2367-4BEE-9ACD-85140DCF0F51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CAD00-AF04-4292-83CB-AF36A48E46C5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300" kern="1200"/>
            <a:t>Los usuarios llegan tarde a sus compromisos médicos por la volatilidad del transporte en la ciudad de Bogotá, y buscan una manera inteligente de afrontar esta situación.</a:t>
          </a:r>
          <a:endParaRPr lang="en-US" sz="2300" kern="1200"/>
        </a:p>
      </dsp:txBody>
      <dsp:txXfrm>
        <a:off x="1437631" y="1556410"/>
        <a:ext cx="9077968" cy="1244702"/>
      </dsp:txXfrm>
    </dsp:sp>
    <dsp:sp modelId="{9EEE04BD-26D8-4052-8707-DFE9A79B8704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1586B7-6095-4190-873E-B0F6B42431F1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93EC10-FF2C-4825-9CDD-B4185FD06C55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300" kern="1200" dirty="0"/>
            <a:t>Las alarmas son usadas para despertar, asistir a entrenar, asistir a citas con amigos, familia o con el médico, se usan a diario, sin embargo , están no aseguran que las personas lleguen a tiempo</a:t>
          </a:r>
          <a:endParaRPr lang="en-US" sz="2300" kern="1200" dirty="0"/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72E909-FFA0-6251-7987-D2B6669E6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82B03A2-EBD1-E84F-EEC1-226FA8DE1A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2C34D8-DEED-3A12-09DC-B54F3F4D4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5F5896D-D728-2CA5-0D92-46215C4A2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15EC9D-C37A-633E-81CD-D21E53E75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887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BF3968-C4B7-22EE-1BF1-10B93D300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8D5CD02-341E-970F-961B-EAE62A300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A5AC44-EEA9-6045-59EC-550C2BA9B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3E60D72-0628-8777-ECA5-EA07C02C9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80E75E-4189-0A47-E94F-0E70B666F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18350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D01B2D9-AD9D-940F-DA8C-B602FD812F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6B416DA-2E39-80CC-6779-146380F56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50E593-2336-68E0-C695-2A6AA2F07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16E7B3-FC5F-6259-E3B4-5945822FA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5AFBB4-40DC-C06D-8F30-CA7CA322E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09033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5DD9BA-79D4-B0AA-F957-84F06174E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2B6D69-7761-8E46-13FA-DF7E7761A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B51373-C87B-DBBD-2555-FEFB8BFC3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5C45FA-90FF-603D-88F5-F32D122B2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2CA453-48CE-113C-F426-BB9848216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7630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B76840-A81E-1933-EA44-8DE9190A9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D627D39-E6B0-B1CE-6269-8C4902309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E2694E-0B16-5043-6CD5-D51612AC9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30F5E96-8DCC-C11B-DA9B-DC84B441B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1BE35F-CE9F-33A2-2B85-402628A34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43833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EC3A25-D25B-BB1A-6005-E51FED94F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FA0ECD-AAC2-33F5-AF0D-987EEBC657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16B43A6-2FA7-6D43-848F-5032280B1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554C6AE-6020-DCD3-E3B1-EE364E900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0C6AF86-FDFD-4AE7-5306-4C667C91E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025C036-AC87-28BB-45DA-6A44697EE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33616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B9C62E-6371-C9B9-0445-A3BB90C69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31A2282-2401-38BE-0329-3EBA1C3E5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D1E1420-ADAC-6836-C5DB-67E5F62F8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A98D12B-D47C-B7B7-7617-8E325DB29F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D08C9B0-6910-EBE7-97FD-5EF8FCA393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50AF89B-56F7-7D55-751B-41B8FBABC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4D95DBF-4D36-C872-337D-06988A0EB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09CA56E-D9E3-1AE3-497E-B498A7D23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0424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D2F0B-C6A1-C394-9BBB-C32206BEC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3ED74C5-E757-0457-404C-34C6061B6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E95985F-1D74-5D70-9918-12934BAEA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C3C4E9D-90A5-D010-63A2-7FCB214A6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20948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6BC357F-70BE-6881-34CA-6C72C66AD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E56F2C5-CE9C-4144-739C-1D916A845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8B764F2-1824-941C-73EC-70155C7A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252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5D7632-5148-A183-DA06-A53C9D965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D2BF6A-02BB-7BED-3676-74099FC18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DFAA722-E38C-B4CC-6124-FC6EA9EBF7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DE7662F-A013-68C7-2164-F2F837A5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EE5731E-19C5-0592-EF51-54F823C66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B6642FF-F769-B56C-201C-E21D72D0D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78538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2C3E7A-222A-D440-B0DD-6A4AB0641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2DF70DA-161A-9C22-C6C1-C8BB665F1B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D785B03-0CEF-4F28-21B6-C97B0B4539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9F8E13-F2A9-C574-549D-9F8E0844F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6AE9DA6-2601-3761-35A9-C713DCF12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70D63EF-9CEF-D6BE-37DE-FD1BFC23C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21749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1654698-D7E5-4703-AF54-01ECE3667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F518BB2-1B5A-D86D-4060-99263BE58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A9C346-589D-EAB1-8AE6-6B23732A73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87A4D-5C7F-43E8-84DB-00E67C0B1EC3}" type="datetimeFigureOut">
              <a:rPr lang="es-CO" smtClean="0"/>
              <a:t>4/02/2024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EB943A4-BF39-BB78-1B86-04070B011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D314CE-6313-7D08-6C6C-A33280820A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F89846-B6A8-4C52-801C-318217F3C7E0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6344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Relationship Id="rId9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com/app/board/uXjVNx9kS9A=/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6BDADF-95F3-6E1E-F33E-4B5DF89B90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6191" b="626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D0AD413-FA03-601A-2B0C-9CA693D9D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s-CO" sz="1150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UX-RESEARCH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ED2574-C59A-2A5F-F736-6E3D108D2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>
            <a:normAutofit/>
          </a:bodyPr>
          <a:lstStyle/>
          <a:p>
            <a:pPr algn="l"/>
            <a:r>
              <a:rPr lang="es-CO" sz="3200"/>
              <a:t>APLICACIÓN DE ALARMAS PARA CITAS MEDICAS</a:t>
            </a:r>
          </a:p>
          <a:p>
            <a:pPr algn="l"/>
            <a:endParaRPr lang="es-CO" sz="3200"/>
          </a:p>
        </p:txBody>
      </p:sp>
    </p:spTree>
    <p:extLst>
      <p:ext uri="{BB962C8B-B14F-4D97-AF65-F5344CB8AC3E}">
        <p14:creationId xmlns:p14="http://schemas.microsoft.com/office/powerpoint/2010/main" val="3808606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D45EE4-C4F0-4F72-B1C6-39F596D13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7">
            <a:extLst>
              <a:ext uri="{FF2B5EF4-FFF2-40B4-BE49-F238E27FC236}">
                <a16:creationId xmlns:a16="http://schemas.microsoft.com/office/drawing/2014/main" id="{8C459BAD-4279-4A9D-B0C5-662C5F5ED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3203463" y="-2060461"/>
            <a:ext cx="5649003" cy="10651671"/>
          </a:xfrm>
          <a:custGeom>
            <a:avLst/>
            <a:gdLst>
              <a:gd name="connsiteX0" fmla="*/ 0 w 5649003"/>
              <a:gd name="connsiteY0" fmla="*/ 5325836 h 10651671"/>
              <a:gd name="connsiteX1" fmla="*/ 2824502 w 5649003"/>
              <a:gd name="connsiteY1" fmla="*/ 0 h 10651671"/>
              <a:gd name="connsiteX2" fmla="*/ 5649004 w 5649003"/>
              <a:gd name="connsiteY2" fmla="*/ 5325836 h 10651671"/>
              <a:gd name="connsiteX3" fmla="*/ 2824502 w 5649003"/>
              <a:gd name="connsiteY3" fmla="*/ 10651672 h 10651671"/>
              <a:gd name="connsiteX4" fmla="*/ 0 w 5649003"/>
              <a:gd name="connsiteY4" fmla="*/ 5325836 h 10651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9003" h="10651671" fill="none" extrusionOk="0">
                <a:moveTo>
                  <a:pt x="0" y="5325836"/>
                </a:moveTo>
                <a:cubicBezTo>
                  <a:pt x="186946" y="2320485"/>
                  <a:pt x="1438121" y="-52385"/>
                  <a:pt x="2824502" y="0"/>
                </a:cubicBezTo>
                <a:cubicBezTo>
                  <a:pt x="4703838" y="-43168"/>
                  <a:pt x="5583840" y="2369660"/>
                  <a:pt x="5649004" y="5325836"/>
                </a:cubicBezTo>
                <a:cubicBezTo>
                  <a:pt x="5518761" y="8289338"/>
                  <a:pt x="4285196" y="10894014"/>
                  <a:pt x="2824502" y="10651672"/>
                </a:cubicBezTo>
                <a:cubicBezTo>
                  <a:pt x="1536945" y="11016699"/>
                  <a:pt x="142947" y="8418643"/>
                  <a:pt x="0" y="5325836"/>
                </a:cubicBezTo>
                <a:close/>
              </a:path>
              <a:path w="5649003" h="10651671" stroke="0" extrusionOk="0">
                <a:moveTo>
                  <a:pt x="0" y="5325836"/>
                </a:moveTo>
                <a:cubicBezTo>
                  <a:pt x="-54350" y="2332108"/>
                  <a:pt x="1351726" y="167869"/>
                  <a:pt x="2824502" y="0"/>
                </a:cubicBezTo>
                <a:cubicBezTo>
                  <a:pt x="4182679" y="-143942"/>
                  <a:pt x="5672665" y="2549517"/>
                  <a:pt x="5649004" y="5325836"/>
                </a:cubicBezTo>
                <a:cubicBezTo>
                  <a:pt x="5518596" y="8280244"/>
                  <a:pt x="4081190" y="10622204"/>
                  <a:pt x="2824502" y="10651672"/>
                </a:cubicBezTo>
                <a:cubicBezTo>
                  <a:pt x="1216708" y="10537144"/>
                  <a:pt x="-100850" y="8264979"/>
                  <a:pt x="0" y="5325836"/>
                </a:cubicBezTo>
                <a:close/>
              </a:path>
            </a:pathLst>
          </a:custGeom>
          <a:solidFill>
            <a:schemeClr val="accent2"/>
          </a:solidFill>
          <a:ln w="57150">
            <a:solidFill>
              <a:schemeClr val="accent2"/>
            </a:solidFill>
            <a:extLst>
              <a:ext uri="{C807C97D-BFC1-408E-A445-0C87EB9F89A2}">
                <ask:lineSketchStyleProps xmlns:ask="http://schemas.microsoft.com/office/drawing/2018/sketchyshapes" sd="63743190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52AB99B-98A8-2272-ACF0-29C857937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544" y="1911096"/>
            <a:ext cx="8055864" cy="20766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Gracias por su atención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0953BC39-9D68-40BE-BF3C-5C4EB782A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55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B988C7-C1F4-3BE9-D79C-A97B6FBFBE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206D4F5-3361-4CD7-C4D7-66C3568C2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s-CO">
                <a:solidFill>
                  <a:srgbClr val="FFFFFF"/>
                </a:solidFill>
              </a:rPr>
              <a:t>Design Scope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9AECFA6A-9412-9E56-8212-C33E9F50A2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960018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313076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F862C1-B64D-BCAC-796D-5C072605D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s-CO">
                <a:solidFill>
                  <a:srgbClr val="FFFFFF"/>
                </a:solidFill>
              </a:rPr>
              <a:t>Investigación de contexto (AEIOU)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B5186B93-6B90-F2A9-24AB-65CBDAD412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07016864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45899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A57E96B-110F-CBED-1D8F-90F0071A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Investigación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del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problema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(Mapa del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presente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, Mapa del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futuro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9" name="Marcador de contenido 8" descr="Escala de tiempo&#10;&#10;Descripción generada automáticamente">
            <a:extLst>
              <a:ext uri="{FF2B5EF4-FFF2-40B4-BE49-F238E27FC236}">
                <a16:creationId xmlns:a16="http://schemas.microsoft.com/office/drawing/2014/main" id="{72052399-ACE8-756C-4D47-D825E9C2F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608" y="1675227"/>
            <a:ext cx="7846783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024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8501B31-F3E3-EC82-701D-397F53E7DB13}"/>
              </a:ext>
            </a:extLst>
          </p:cNvPr>
          <p:cNvSpPr txBox="1"/>
          <p:nvPr/>
        </p:nvSpPr>
        <p:spPr>
          <a:xfrm>
            <a:off x="0" y="0"/>
            <a:ext cx="438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Análisis Lado A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35D8E0DC-73DF-88E4-0425-E23947938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196" y="594726"/>
            <a:ext cx="1539373" cy="1295512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CE754E5F-046A-8869-7EB3-A0520865B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2340" y="324029"/>
            <a:ext cx="2224452" cy="1752599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59F2F68F-D19D-18A8-D130-C37158512747}"/>
              </a:ext>
            </a:extLst>
          </p:cNvPr>
          <p:cNvSpPr txBox="1"/>
          <p:nvPr/>
        </p:nvSpPr>
        <p:spPr>
          <a:xfrm>
            <a:off x="886414" y="3493438"/>
            <a:ext cx="1918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Las alarmas las usamos para todo</a:t>
            </a:r>
          </a:p>
        </p:txBody>
      </p:sp>
      <p:pic>
        <p:nvPicPr>
          <p:cNvPr id="18" name="Imagen 17">
            <a:extLst>
              <a:ext uri="{FF2B5EF4-FFF2-40B4-BE49-F238E27FC236}">
                <a16:creationId xmlns:a16="http://schemas.microsoft.com/office/drawing/2014/main" id="{E64587E1-1EA3-E39A-7ECD-7AEACB6A7F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089" y="4392661"/>
            <a:ext cx="1376918" cy="10658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642877D9-324F-02C4-B2CE-EF8D5D94C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51184" y="2726217"/>
            <a:ext cx="1512502" cy="82735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EAED5922-7651-24E3-78DA-CE3D2DA280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2824" y="4272356"/>
            <a:ext cx="1376917" cy="83980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5C534344-6CD7-EF23-FBE2-34075A5CAB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940" y="2016684"/>
            <a:ext cx="2042599" cy="115369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5" name="CuadroTexto 24">
            <a:extLst>
              <a:ext uri="{FF2B5EF4-FFF2-40B4-BE49-F238E27FC236}">
                <a16:creationId xmlns:a16="http://schemas.microsoft.com/office/drawing/2014/main" id="{5085BB82-2438-BE2D-AE81-0184DD4946B4}"/>
              </a:ext>
            </a:extLst>
          </p:cNvPr>
          <p:cNvSpPr txBox="1"/>
          <p:nvPr/>
        </p:nvSpPr>
        <p:spPr>
          <a:xfrm>
            <a:off x="4459857" y="164809"/>
            <a:ext cx="3303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7030A0"/>
                  </a:solidFill>
                  <a:prstDash val="solid"/>
                </a:ln>
                <a:solidFill>
                  <a:srgbClr val="7030A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Siempre programamos nuestras alarmas en nuestros celulares</a:t>
            </a:r>
          </a:p>
        </p:txBody>
      </p:sp>
      <p:pic>
        <p:nvPicPr>
          <p:cNvPr id="27" name="Imagen 26">
            <a:extLst>
              <a:ext uri="{FF2B5EF4-FFF2-40B4-BE49-F238E27FC236}">
                <a16:creationId xmlns:a16="http://schemas.microsoft.com/office/drawing/2014/main" id="{6BADBFA3-DD6E-4D99-B061-F7D24EDBC3C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4257" r="11305"/>
          <a:stretch/>
        </p:blipFill>
        <p:spPr>
          <a:xfrm>
            <a:off x="5357376" y="905926"/>
            <a:ext cx="1667774" cy="163844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8" name="CuadroTexto 27">
            <a:extLst>
              <a:ext uri="{FF2B5EF4-FFF2-40B4-BE49-F238E27FC236}">
                <a16:creationId xmlns:a16="http://schemas.microsoft.com/office/drawing/2014/main" id="{0C6F39E5-A817-8510-E7B6-2F294A41400B}"/>
              </a:ext>
            </a:extLst>
          </p:cNvPr>
          <p:cNvSpPr txBox="1"/>
          <p:nvPr/>
        </p:nvSpPr>
        <p:spPr>
          <a:xfrm>
            <a:off x="8232608" y="2076628"/>
            <a:ext cx="3303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0070C0"/>
                  </a:solidFill>
                  <a:prstDash val="solid"/>
                </a:ln>
                <a:solidFill>
                  <a:srgbClr val="0070C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 veces las odiamos… :V</a:t>
            </a: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1E283FF9-DF68-F6F2-C556-1FED82CE1B6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44479" y="2402149"/>
            <a:ext cx="1512503" cy="820785"/>
          </a:xfrm>
          <a:prstGeom prst="rect">
            <a:avLst/>
          </a:prstGeom>
        </p:spPr>
      </p:pic>
      <p:pic>
        <p:nvPicPr>
          <p:cNvPr id="32" name="Imagen 31">
            <a:extLst>
              <a:ext uri="{FF2B5EF4-FFF2-40B4-BE49-F238E27FC236}">
                <a16:creationId xmlns:a16="http://schemas.microsoft.com/office/drawing/2014/main" id="{C7A00DD6-9F4C-E461-985F-9D75634F2E9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075168" y="2501812"/>
            <a:ext cx="1366643" cy="721122"/>
          </a:xfrm>
          <a:prstGeom prst="rect">
            <a:avLst/>
          </a:prstGeom>
        </p:spPr>
      </p:pic>
      <p:sp>
        <p:nvSpPr>
          <p:cNvPr id="34" name="CuadroTexto 33">
            <a:extLst>
              <a:ext uri="{FF2B5EF4-FFF2-40B4-BE49-F238E27FC236}">
                <a16:creationId xmlns:a16="http://schemas.microsoft.com/office/drawing/2014/main" id="{BA548847-E245-1A9E-7633-7945450F95CE}"/>
              </a:ext>
            </a:extLst>
          </p:cNvPr>
          <p:cNvSpPr txBox="1"/>
          <p:nvPr/>
        </p:nvSpPr>
        <p:spPr>
          <a:xfrm>
            <a:off x="4931699" y="3903024"/>
            <a:ext cx="3303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00B050"/>
                  </a:solidFill>
                  <a:prstDash val="solid"/>
                </a:ln>
                <a:solidFill>
                  <a:srgbClr val="92D05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 veces no las escuchamos… </a:t>
            </a:r>
            <a:r>
              <a:rPr lang="es-CO" b="1" dirty="0">
                <a:ln w="6600">
                  <a:solidFill>
                    <a:srgbClr val="00B050"/>
                  </a:solidFill>
                  <a:prstDash val="solid"/>
                </a:ln>
                <a:solidFill>
                  <a:srgbClr val="92D050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Wingdings" panose="05000000000000000000" pitchFamily="2" charset="2"/>
              </a:rPr>
              <a:t></a:t>
            </a:r>
            <a:endParaRPr lang="es-CO" b="1" dirty="0">
              <a:ln w="6600">
                <a:solidFill>
                  <a:srgbClr val="00B050"/>
                </a:solidFill>
                <a:prstDash val="solid"/>
              </a:ln>
              <a:solidFill>
                <a:srgbClr val="92D05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36" name="Imagen 35">
            <a:extLst>
              <a:ext uri="{FF2B5EF4-FFF2-40B4-BE49-F238E27FC236}">
                <a16:creationId xmlns:a16="http://schemas.microsoft.com/office/drawing/2014/main" id="{143156ED-01E4-9097-EC03-62E6042B450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63728" y="4272356"/>
            <a:ext cx="1376918" cy="2097669"/>
          </a:xfrm>
          <a:prstGeom prst="rect">
            <a:avLst/>
          </a:prstGeom>
        </p:spPr>
      </p:pic>
      <p:pic>
        <p:nvPicPr>
          <p:cNvPr id="38" name="Imagen 37">
            <a:extLst>
              <a:ext uri="{FF2B5EF4-FFF2-40B4-BE49-F238E27FC236}">
                <a16:creationId xmlns:a16="http://schemas.microsoft.com/office/drawing/2014/main" id="{CBE417C0-AB47-5BEC-88A5-F8B515DAAD1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640646" y="4267664"/>
            <a:ext cx="1644662" cy="1373481"/>
          </a:xfrm>
          <a:prstGeom prst="rect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3F6A1DAC-B033-3D38-0CB3-039E01F8A91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287041" y="3766373"/>
            <a:ext cx="1903627" cy="274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15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63ED5-CD19-9D3E-A2E4-1BDD1616B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FCE81C6-E27D-6B01-CB72-331B6C9FEA03}"/>
              </a:ext>
            </a:extLst>
          </p:cNvPr>
          <p:cNvSpPr txBox="1"/>
          <p:nvPr/>
        </p:nvSpPr>
        <p:spPr>
          <a:xfrm>
            <a:off x="-1" y="0"/>
            <a:ext cx="6162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Análisis Lado B </a:t>
            </a:r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cuando</a:t>
            </a:r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 </a:t>
            </a:r>
            <a:r>
              <a:rPr lang="es-CO" sz="36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no funcionan </a:t>
            </a:r>
          </a:p>
        </p:txBody>
      </p:sp>
      <p:pic>
        <p:nvPicPr>
          <p:cNvPr id="1026" name="Picture 2" descr="Bogotá entre las ciudades con peor tráfico en 2023">
            <a:extLst>
              <a:ext uri="{FF2B5EF4-FFF2-40B4-BE49-F238E27FC236}">
                <a16:creationId xmlns:a16="http://schemas.microsoft.com/office/drawing/2014/main" id="{2831D06A-5518-C5E8-FA9B-9B4D91516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4925" y="704850"/>
            <a:ext cx="247650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C57F4E33-3753-5159-9B2A-674203F9693D}"/>
              </a:ext>
            </a:extLst>
          </p:cNvPr>
          <p:cNvSpPr txBox="1"/>
          <p:nvPr/>
        </p:nvSpPr>
        <p:spPr>
          <a:xfrm>
            <a:off x="8510587" y="58519"/>
            <a:ext cx="3305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7030A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Porque somos la mayor ciudad con tráfico de Sudamérica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81C764E-DC02-FDE1-82DF-488FC4CEE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4023" y="381684"/>
            <a:ext cx="1893892" cy="199284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057DC1A1-397E-31DE-D3B6-9A11529D3D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41" t="-853" r="-1" b="7519"/>
          <a:stretch/>
        </p:blipFill>
        <p:spPr bwMode="auto">
          <a:xfrm>
            <a:off x="66616" y="1378106"/>
            <a:ext cx="2453058" cy="4666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AEA3604-9CFB-B56F-9464-FF2CBDDFCFE0}"/>
              </a:ext>
            </a:extLst>
          </p:cNvPr>
          <p:cNvSpPr txBox="1"/>
          <p:nvPr/>
        </p:nvSpPr>
        <p:spPr>
          <a:xfrm>
            <a:off x="66616" y="6044998"/>
            <a:ext cx="3058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C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Por</a:t>
            </a:r>
            <a:r>
              <a:rPr lang="es-CO" dirty="0">
                <a:ln>
                  <a:solidFill>
                    <a:srgbClr val="FF0000"/>
                  </a:solidFill>
                </a:ln>
                <a:solidFill>
                  <a:srgbClr val="FFC000"/>
                </a:solidFill>
              </a:rPr>
              <a:t> </a:t>
            </a:r>
            <a:r>
              <a:rPr lang="es-CO" b="1" dirty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C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qué no suenan a tiempo y llegamos tarde al medico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263C2B6-FE48-E05E-E657-D30D5392D3FE}"/>
              </a:ext>
            </a:extLst>
          </p:cNvPr>
          <p:cNvSpPr txBox="1"/>
          <p:nvPr/>
        </p:nvSpPr>
        <p:spPr>
          <a:xfrm>
            <a:off x="2936337" y="1619934"/>
            <a:ext cx="30586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Usamos la bicicleta para llegar rápido a nuestro destino… </a:t>
            </a:r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Wingdings" panose="05000000000000000000" pitchFamily="2" charset="2"/>
              </a:rPr>
              <a:t></a:t>
            </a:r>
            <a:endParaRPr lang="es-CO" b="1" dirty="0">
              <a:ln w="6600">
                <a:solidFill>
                  <a:srgbClr val="00B0F0"/>
                </a:solidFill>
                <a:prstDash val="solid"/>
              </a:ln>
              <a:solidFill>
                <a:srgbClr val="00B0F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0B2EC016-F6ED-D39F-A1EF-B098C5D9B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4590" y="2266265"/>
            <a:ext cx="1508871" cy="781117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E25E930-9E26-022A-0096-64320F1EED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5325" y="3047382"/>
            <a:ext cx="1655146" cy="1143245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802F4613-E47D-51DD-BD1C-42B8F08127D7}"/>
              </a:ext>
            </a:extLst>
          </p:cNvPr>
          <p:cNvSpPr txBox="1"/>
          <p:nvPr/>
        </p:nvSpPr>
        <p:spPr>
          <a:xfrm>
            <a:off x="2934590" y="4197945"/>
            <a:ext cx="2338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Pero es peligroso… </a:t>
            </a:r>
            <a:r>
              <a:rPr lang="es-CO" b="1" dirty="0">
                <a:ln w="6600">
                  <a:solidFill>
                    <a:srgbClr val="00B0F0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Wingdings" panose="05000000000000000000" pitchFamily="2" charset="2"/>
              </a:rPr>
              <a:t></a:t>
            </a:r>
            <a:endParaRPr lang="es-CO" b="1" dirty="0">
              <a:ln w="6600">
                <a:solidFill>
                  <a:srgbClr val="00B0F0"/>
                </a:solidFill>
                <a:prstDash val="solid"/>
              </a:ln>
              <a:solidFill>
                <a:srgbClr val="00B0F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142E5DF8-AB84-7E52-9A8F-B6EC5A5B69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1206" y="2538625"/>
            <a:ext cx="2133785" cy="1386960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495717BC-81BB-D529-2096-934EBB59FF0F}"/>
              </a:ext>
            </a:extLst>
          </p:cNvPr>
          <p:cNvSpPr txBox="1"/>
          <p:nvPr/>
        </p:nvSpPr>
        <p:spPr>
          <a:xfrm>
            <a:off x="7353343" y="3429000"/>
            <a:ext cx="4677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>
                <a:ln w="6600">
                  <a:solidFill>
                    <a:srgbClr val="7030A0"/>
                  </a:solidFill>
                  <a:prstDash val="solid"/>
                </a:ln>
                <a:solidFill>
                  <a:srgbClr val="7030A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Utilizamos transporte privado para movilizarnos y llegar a tiempo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1DE01E1A-AD4C-B2C1-E7F5-2A0997DF904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78278" y="4075331"/>
            <a:ext cx="2827265" cy="1432684"/>
          </a:xfrm>
          <a:prstGeom prst="rect">
            <a:avLst/>
          </a:prstGeom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4F6E91CD-DED1-0669-3E83-8785F46965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32640" y="4134880"/>
            <a:ext cx="2288891" cy="22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715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contenido 7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8550CC39-D2AB-5B1E-F0B3-E2188CC6FC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0A0B828-3EB8-1B2A-6CED-2D158AC91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Benchmarking </a:t>
            </a: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  <a:hlinkClick r:id="rId3"/>
              </a:rPr>
              <a:t>(link para verlo completo)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675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C9C6B2-A500-5707-4166-12F8608D1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s-CO" dirty="0" err="1"/>
              <a:t>Card</a:t>
            </a:r>
            <a:r>
              <a:rPr lang="es-CO" dirty="0"/>
              <a:t> </a:t>
            </a:r>
            <a:r>
              <a:rPr lang="es-CO" dirty="0" err="1"/>
              <a:t>Sorting</a:t>
            </a:r>
            <a:endParaRPr lang="es-CO" dirty="0"/>
          </a:p>
        </p:txBody>
      </p:sp>
      <p:pic>
        <p:nvPicPr>
          <p:cNvPr id="7" name="Marcador de contenido 6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6DC77270-FE9F-F8C2-09B4-B6FC24FBB06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722" y="419059"/>
            <a:ext cx="7802174" cy="3009941"/>
          </a:xfrm>
        </p:spPr>
      </p:pic>
      <p:pic>
        <p:nvPicPr>
          <p:cNvPr id="11" name="Marcador de contenido 10" descr="Diagrama&#10;&#10;Descripción generada automáticamente">
            <a:extLst>
              <a:ext uri="{FF2B5EF4-FFF2-40B4-BE49-F238E27FC236}">
                <a16:creationId xmlns:a16="http://schemas.microsoft.com/office/drawing/2014/main" id="{7E8AB8BF-D766-008F-6E4C-CE2AC4AC0D4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626" y="3713175"/>
            <a:ext cx="5181600" cy="2648878"/>
          </a:xfrm>
        </p:spPr>
      </p:pic>
    </p:spTree>
    <p:extLst>
      <p:ext uri="{BB962C8B-B14F-4D97-AF65-F5344CB8AC3E}">
        <p14:creationId xmlns:p14="http://schemas.microsoft.com/office/powerpoint/2010/main" val="752481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3F33CF-CFEB-FA72-42EE-EAB19DD86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s-CO" dirty="0"/>
              <a:t>Descubrimientos y conclusiones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52AE9310-F5C7-9FCB-FC80-571FA9577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2922259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161618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532</Words>
  <Application>Microsoft Office PowerPoint</Application>
  <PresentationFormat>Panorámica</PresentationFormat>
  <Paragraphs>51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Tema de Office</vt:lpstr>
      <vt:lpstr>UX-RESEARCH</vt:lpstr>
      <vt:lpstr>Design Scope</vt:lpstr>
      <vt:lpstr>Investigación de contexto (AEIOU)</vt:lpstr>
      <vt:lpstr>Investigación del problema (Mapa del presente, Mapa del futuro)</vt:lpstr>
      <vt:lpstr>Presentación de PowerPoint</vt:lpstr>
      <vt:lpstr>Presentación de PowerPoint</vt:lpstr>
      <vt:lpstr>Benchmarking (link para verlo completo)</vt:lpstr>
      <vt:lpstr>Card Sorting</vt:lpstr>
      <vt:lpstr>Descubrimientos y conclusiones</vt:lpstr>
      <vt:lpstr>Gracias por su atención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UX-RESEARCH</dc:title>
  <dc:creator>Alejandro Martinez</dc:creator>
  <cp:lastModifiedBy>Alejandro Martinez</cp:lastModifiedBy>
  <cp:revision>4</cp:revision>
  <dcterms:created xsi:type="dcterms:W3CDTF">2024-02-04T15:53:03Z</dcterms:created>
  <dcterms:modified xsi:type="dcterms:W3CDTF">2024-02-04T17:33:02Z</dcterms:modified>
</cp:coreProperties>
</file>

<file path=docProps/thumbnail.jpeg>
</file>